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 id="2147483678" r:id="rId7"/>
    <p:sldMasterId id="2147483693" r:id="rId8"/>
    <p:sldMasterId id="2147483701" r:id="rId9"/>
  </p:sldMasterIdLst>
  <p:notesMasterIdLst>
    <p:notesMasterId r:id="rId37"/>
  </p:notesMasterIdLst>
  <p:sldIdLst>
    <p:sldId id="678" r:id="rId10"/>
    <p:sldId id="681" r:id="rId11"/>
    <p:sldId id="683" r:id="rId12"/>
    <p:sldId id="684" r:id="rId13"/>
    <p:sldId id="685" r:id="rId14"/>
    <p:sldId id="688" r:id="rId15"/>
    <p:sldId id="687" r:id="rId16"/>
    <p:sldId id="690" r:id="rId17"/>
    <p:sldId id="696" r:id="rId18"/>
    <p:sldId id="697" r:id="rId19"/>
    <p:sldId id="689" r:id="rId20"/>
    <p:sldId id="691" r:id="rId21"/>
    <p:sldId id="698" r:id="rId22"/>
    <p:sldId id="692" r:id="rId23"/>
    <p:sldId id="693" r:id="rId24"/>
    <p:sldId id="694" r:id="rId25"/>
    <p:sldId id="699" r:id="rId26"/>
    <p:sldId id="695" r:id="rId27"/>
    <p:sldId id="482" r:id="rId28"/>
    <p:sldId id="265" r:id="rId29"/>
    <p:sldId id="272" r:id="rId30"/>
    <p:sldId id="315" r:id="rId31"/>
    <p:sldId id="316" r:id="rId32"/>
    <p:sldId id="258" r:id="rId33"/>
    <p:sldId id="318" r:id="rId34"/>
    <p:sldId id="319" r:id="rId35"/>
    <p:sldId id="267" r:id="rId36"/>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A4863244-9B1F-4227-9A91-93DB23CCA34B}">
          <p14:sldIdLst>
            <p14:sldId id="678"/>
            <p14:sldId id="681"/>
            <p14:sldId id="683"/>
            <p14:sldId id="684"/>
            <p14:sldId id="685"/>
            <p14:sldId id="688"/>
            <p14:sldId id="687"/>
            <p14:sldId id="690"/>
            <p14:sldId id="696"/>
            <p14:sldId id="697"/>
            <p14:sldId id="689"/>
            <p14:sldId id="691"/>
            <p14:sldId id="698"/>
            <p14:sldId id="692"/>
            <p14:sldId id="693"/>
            <p14:sldId id="694"/>
            <p14:sldId id="699"/>
            <p14:sldId id="695"/>
            <p14:sldId id="482"/>
            <p14:sldId id="265"/>
            <p14:sldId id="272"/>
            <p14:sldId id="315"/>
            <p14:sldId id="316"/>
            <p14:sldId id="258"/>
            <p14:sldId id="318"/>
            <p14:sldId id="319"/>
            <p14:sldId id="26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cy Ashby" initials="L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C5F2"/>
    <a:srgbClr val="1DC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75812" autoAdjust="0"/>
  </p:normalViewPr>
  <p:slideViewPr>
    <p:cSldViewPr>
      <p:cViewPr varScale="1">
        <p:scale>
          <a:sx n="47" d="100"/>
          <a:sy n="47" d="100"/>
        </p:scale>
        <p:origin x="1840" y="40"/>
      </p:cViewPr>
      <p:guideLst>
        <p:guide orient="horz" pos="2160"/>
        <p:guide pos="2880"/>
      </p:guideLst>
    </p:cSldViewPr>
  </p:slideViewPr>
  <p:outlineViewPr>
    <p:cViewPr>
      <p:scale>
        <a:sx n="33" d="100"/>
        <a:sy n="33" d="100"/>
      </p:scale>
      <p:origin x="0" y="1479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ableStyles" Target="tableStyles.xml"/><Relationship Id="rId7" Type="http://schemas.openxmlformats.org/officeDocument/2006/relationships/slideMaster" Target="slideMasters/slideMaster2.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sa Urbanova" userId="c8cf2822-363f-48ad-a4c4-2e086e7247f3" providerId="ADAL" clId="{D7DB0FF1-C7A7-4F40-914F-C94D3AE33AA0}"/>
    <pc:docChg chg="undo custSel modSld">
      <pc:chgData name="Misa Urbanova" userId="c8cf2822-363f-48ad-a4c4-2e086e7247f3" providerId="ADAL" clId="{D7DB0FF1-C7A7-4F40-914F-C94D3AE33AA0}" dt="2021-07-07T23:37:04.796" v="155" actId="20577"/>
      <pc:docMkLst>
        <pc:docMk/>
      </pc:docMkLst>
      <pc:sldChg chg="modSp mod">
        <pc:chgData name="Misa Urbanova" userId="c8cf2822-363f-48ad-a4c4-2e086e7247f3" providerId="ADAL" clId="{D7DB0FF1-C7A7-4F40-914F-C94D3AE33AA0}" dt="2021-07-06T01:33:01.445" v="19" actId="20577"/>
        <pc:sldMkLst>
          <pc:docMk/>
          <pc:sldMk cId="2699634112" sldId="691"/>
        </pc:sldMkLst>
        <pc:spChg chg="mod">
          <ac:chgData name="Misa Urbanova" userId="c8cf2822-363f-48ad-a4c4-2e086e7247f3" providerId="ADAL" clId="{D7DB0FF1-C7A7-4F40-914F-C94D3AE33AA0}" dt="2021-07-06T01:33:01.445" v="19" actId="20577"/>
          <ac:spMkLst>
            <pc:docMk/>
            <pc:sldMk cId="2699634112" sldId="691"/>
            <ac:spMk id="13" creationId="{00000000-0000-0000-0000-000000000000}"/>
          </ac:spMkLst>
        </pc:spChg>
      </pc:sldChg>
      <pc:sldChg chg="modSp mod">
        <pc:chgData name="Misa Urbanova" userId="c8cf2822-363f-48ad-a4c4-2e086e7247f3" providerId="ADAL" clId="{D7DB0FF1-C7A7-4F40-914F-C94D3AE33AA0}" dt="2021-07-06T00:50:58.965" v="5" actId="20577"/>
        <pc:sldMkLst>
          <pc:docMk/>
          <pc:sldMk cId="2582982665" sldId="695"/>
        </pc:sldMkLst>
        <pc:spChg chg="mod">
          <ac:chgData name="Misa Urbanova" userId="c8cf2822-363f-48ad-a4c4-2e086e7247f3" providerId="ADAL" clId="{D7DB0FF1-C7A7-4F40-914F-C94D3AE33AA0}" dt="2021-07-06T00:50:58.965" v="5" actId="20577"/>
          <ac:spMkLst>
            <pc:docMk/>
            <pc:sldMk cId="2582982665" sldId="695"/>
            <ac:spMk id="13" creationId="{00000000-0000-0000-0000-000000000000}"/>
          </ac:spMkLst>
        </pc:spChg>
      </pc:sldChg>
      <pc:sldChg chg="modSp mod">
        <pc:chgData name="Misa Urbanova" userId="c8cf2822-363f-48ad-a4c4-2e086e7247f3" providerId="ADAL" clId="{D7DB0FF1-C7A7-4F40-914F-C94D3AE33AA0}" dt="2021-07-07T21:57:38.056" v="87" actId="20577"/>
        <pc:sldMkLst>
          <pc:docMk/>
          <pc:sldMk cId="1268333815" sldId="697"/>
        </pc:sldMkLst>
        <pc:spChg chg="mod">
          <ac:chgData name="Misa Urbanova" userId="c8cf2822-363f-48ad-a4c4-2e086e7247f3" providerId="ADAL" clId="{D7DB0FF1-C7A7-4F40-914F-C94D3AE33AA0}" dt="2021-07-07T21:57:38.056" v="87" actId="20577"/>
          <ac:spMkLst>
            <pc:docMk/>
            <pc:sldMk cId="1268333815" sldId="697"/>
            <ac:spMk id="13" creationId="{00000000-0000-0000-0000-000000000000}"/>
          </ac:spMkLst>
        </pc:spChg>
      </pc:sldChg>
      <pc:sldChg chg="modSp mod">
        <pc:chgData name="Misa Urbanova" userId="c8cf2822-363f-48ad-a4c4-2e086e7247f3" providerId="ADAL" clId="{D7DB0FF1-C7A7-4F40-914F-C94D3AE33AA0}" dt="2021-07-07T21:57:29.873" v="79" actId="20577"/>
        <pc:sldMkLst>
          <pc:docMk/>
          <pc:sldMk cId="3690813293" sldId="698"/>
        </pc:sldMkLst>
        <pc:spChg chg="mod">
          <ac:chgData name="Misa Urbanova" userId="c8cf2822-363f-48ad-a4c4-2e086e7247f3" providerId="ADAL" clId="{D7DB0FF1-C7A7-4F40-914F-C94D3AE33AA0}" dt="2021-07-07T21:57:29.873" v="79" actId="20577"/>
          <ac:spMkLst>
            <pc:docMk/>
            <pc:sldMk cId="3690813293" sldId="698"/>
            <ac:spMk id="13" creationId="{00000000-0000-0000-0000-000000000000}"/>
          </ac:spMkLst>
        </pc:spChg>
      </pc:sldChg>
      <pc:sldChg chg="modSp mod">
        <pc:chgData name="Misa Urbanova" userId="c8cf2822-363f-48ad-a4c4-2e086e7247f3" providerId="ADAL" clId="{D7DB0FF1-C7A7-4F40-914F-C94D3AE33AA0}" dt="2021-07-07T23:37:04.796" v="155" actId="20577"/>
        <pc:sldMkLst>
          <pc:docMk/>
          <pc:sldMk cId="2820256132" sldId="699"/>
        </pc:sldMkLst>
        <pc:spChg chg="mod">
          <ac:chgData name="Misa Urbanova" userId="c8cf2822-363f-48ad-a4c4-2e086e7247f3" providerId="ADAL" clId="{D7DB0FF1-C7A7-4F40-914F-C94D3AE33AA0}" dt="2021-07-07T23:37:04.796" v="155" actId="20577"/>
          <ac:spMkLst>
            <pc:docMk/>
            <pc:sldMk cId="2820256132" sldId="699"/>
            <ac:spMk id="1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40146B29-BDAD-4728-B706-F3777952AAA5}" type="datetimeFigureOut">
              <a:rPr lang="en-NZ" smtClean="0"/>
              <a:t>8/07/2021</a:t>
            </a:fld>
            <a:endParaRPr lang="en-NZ" dirty="0"/>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NZ" dirty="0"/>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en-NZ" dirty="0"/>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F4595B88-45B1-499E-BC2B-2D20989B0901}" type="slidenum">
              <a:rPr lang="en-NZ" smtClean="0"/>
              <a:t>‹#›</a:t>
            </a:fld>
            <a:endParaRPr lang="en-NZ" dirty="0"/>
          </a:p>
        </p:txBody>
      </p:sp>
    </p:spTree>
    <p:extLst>
      <p:ext uri="{BB962C8B-B14F-4D97-AF65-F5344CB8AC3E}">
        <p14:creationId xmlns:p14="http://schemas.microsoft.com/office/powerpoint/2010/main" val="3265926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NZ" sz="1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16A3E5F-EE70-4C95-A35D-7AC87AB81011}" type="slidenum">
              <a:rPr lang="en-NZ" smtClean="0">
                <a:solidFill>
                  <a:prstClr val="black"/>
                </a:solidFill>
              </a:rPr>
              <a:pPr/>
              <a:t>1</a:t>
            </a:fld>
            <a:endParaRPr lang="en-NZ">
              <a:solidFill>
                <a:prstClr val="black"/>
              </a:solidFill>
            </a:endParaRPr>
          </a:p>
        </p:txBody>
      </p:sp>
    </p:spTree>
    <p:extLst>
      <p:ext uri="{BB962C8B-B14F-4D97-AF65-F5344CB8AC3E}">
        <p14:creationId xmlns:p14="http://schemas.microsoft.com/office/powerpoint/2010/main" val="2361906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NZ" sz="1400" kern="1200" baseline="0" dirty="0">
              <a:solidFill>
                <a:schemeClr val="tx1"/>
              </a:solidFill>
              <a:effectLst/>
              <a:latin typeface="+mn-lt"/>
              <a:ea typeface="+mn-ea"/>
              <a:cs typeface="+mn-cs"/>
            </a:endParaRPr>
          </a:p>
          <a:p>
            <a:pPr lvl="1"/>
            <a:endParaRPr lang="en-NZ" sz="1400" kern="1200" dirty="0">
              <a:solidFill>
                <a:schemeClr val="tx1"/>
              </a:solidFill>
              <a:effectLst/>
              <a:latin typeface="+mn-lt"/>
              <a:ea typeface="+mn-ea"/>
              <a:cs typeface="+mn-cs"/>
            </a:endParaRPr>
          </a:p>
          <a:p>
            <a:pPr marL="171450" indent="-171450">
              <a:buFontTx/>
              <a:buChar char="-"/>
            </a:pPr>
            <a:endParaRPr lang="en-NZ" baseline="0" dirty="0"/>
          </a:p>
        </p:txBody>
      </p:sp>
      <p:sp>
        <p:nvSpPr>
          <p:cNvPr id="4" name="Slide Number Placeholder 3"/>
          <p:cNvSpPr>
            <a:spLocks noGrp="1"/>
          </p:cNvSpPr>
          <p:nvPr>
            <p:ph type="sldNum" sz="quarter" idx="10"/>
          </p:nvPr>
        </p:nvSpPr>
        <p:spPr/>
        <p:txBody>
          <a:bodyPr/>
          <a:lstStyle/>
          <a:p>
            <a:fld id="{A16A3E5F-EE70-4C95-A35D-7AC87AB81011}" type="slidenum">
              <a:rPr lang="en-NZ" smtClean="0">
                <a:solidFill>
                  <a:prstClr val="black"/>
                </a:solidFill>
              </a:rPr>
              <a:pPr/>
              <a:t>10</a:t>
            </a:fld>
            <a:endParaRPr lang="en-NZ">
              <a:solidFill>
                <a:prstClr val="black"/>
              </a:solidFill>
            </a:endParaRPr>
          </a:p>
        </p:txBody>
      </p:sp>
    </p:spTree>
    <p:extLst>
      <p:ext uri="{BB962C8B-B14F-4D97-AF65-F5344CB8AC3E}">
        <p14:creationId xmlns:p14="http://schemas.microsoft.com/office/powerpoint/2010/main" val="2392340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NZ" sz="1400" kern="1200" baseline="0" dirty="0">
              <a:solidFill>
                <a:schemeClr val="tx1"/>
              </a:solidFill>
              <a:effectLst/>
              <a:latin typeface="+mn-lt"/>
              <a:ea typeface="+mn-ea"/>
              <a:cs typeface="+mn-cs"/>
            </a:endParaRPr>
          </a:p>
          <a:p>
            <a:pPr lvl="1"/>
            <a:endParaRPr lang="en-NZ" sz="1400" kern="1200" dirty="0">
              <a:solidFill>
                <a:schemeClr val="tx1"/>
              </a:solidFill>
              <a:effectLst/>
              <a:latin typeface="+mn-lt"/>
              <a:ea typeface="+mn-ea"/>
              <a:cs typeface="+mn-cs"/>
            </a:endParaRPr>
          </a:p>
          <a:p>
            <a:pPr marL="171450" indent="-171450">
              <a:buFontTx/>
              <a:buChar char="-"/>
            </a:pPr>
            <a:endParaRPr lang="en-NZ" baseline="0" dirty="0"/>
          </a:p>
        </p:txBody>
      </p:sp>
      <p:sp>
        <p:nvSpPr>
          <p:cNvPr id="4" name="Slide Number Placeholder 3"/>
          <p:cNvSpPr>
            <a:spLocks noGrp="1"/>
          </p:cNvSpPr>
          <p:nvPr>
            <p:ph type="sldNum" sz="quarter" idx="10"/>
          </p:nvPr>
        </p:nvSpPr>
        <p:spPr/>
        <p:txBody>
          <a:bodyPr/>
          <a:lstStyle/>
          <a:p>
            <a:fld id="{A16A3E5F-EE70-4C95-A35D-7AC87AB81011}" type="slidenum">
              <a:rPr lang="en-NZ" smtClean="0">
                <a:solidFill>
                  <a:prstClr val="black"/>
                </a:solidFill>
              </a:rPr>
              <a:pPr/>
              <a:t>11</a:t>
            </a:fld>
            <a:endParaRPr lang="en-NZ">
              <a:solidFill>
                <a:prstClr val="black"/>
              </a:solidFill>
            </a:endParaRPr>
          </a:p>
        </p:txBody>
      </p:sp>
    </p:spTree>
    <p:extLst>
      <p:ext uri="{BB962C8B-B14F-4D97-AF65-F5344CB8AC3E}">
        <p14:creationId xmlns:p14="http://schemas.microsoft.com/office/powerpoint/2010/main" val="75624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NZ" sz="1400" kern="1200" baseline="0" dirty="0">
              <a:solidFill>
                <a:schemeClr val="tx1"/>
              </a:solidFill>
              <a:effectLst/>
              <a:latin typeface="+mn-lt"/>
              <a:ea typeface="+mn-ea"/>
              <a:cs typeface="+mn-cs"/>
            </a:endParaRPr>
          </a:p>
          <a:p>
            <a:pPr lvl="1"/>
            <a:endParaRPr lang="en-NZ" sz="1400" kern="1200" dirty="0">
              <a:solidFill>
                <a:schemeClr val="tx1"/>
              </a:solidFill>
              <a:effectLst/>
              <a:latin typeface="+mn-lt"/>
              <a:ea typeface="+mn-ea"/>
              <a:cs typeface="+mn-cs"/>
            </a:endParaRPr>
          </a:p>
          <a:p>
            <a:pPr marL="171450" indent="-171450">
              <a:buFontTx/>
              <a:buChar char="-"/>
            </a:pPr>
            <a:endParaRPr lang="en-NZ" baseline="0" dirty="0"/>
          </a:p>
        </p:txBody>
      </p:sp>
      <p:sp>
        <p:nvSpPr>
          <p:cNvPr id="4" name="Slide Number Placeholder 3"/>
          <p:cNvSpPr>
            <a:spLocks noGrp="1"/>
          </p:cNvSpPr>
          <p:nvPr>
            <p:ph type="sldNum" sz="quarter" idx="10"/>
          </p:nvPr>
        </p:nvSpPr>
        <p:spPr/>
        <p:txBody>
          <a:bodyPr/>
          <a:lstStyle/>
          <a:p>
            <a:fld id="{A16A3E5F-EE70-4C95-A35D-7AC87AB81011}" type="slidenum">
              <a:rPr lang="en-NZ" smtClean="0">
                <a:solidFill>
                  <a:prstClr val="black"/>
                </a:solidFill>
              </a:rPr>
              <a:pPr/>
              <a:t>12</a:t>
            </a:fld>
            <a:endParaRPr lang="en-NZ">
              <a:solidFill>
                <a:prstClr val="black"/>
              </a:solidFill>
            </a:endParaRPr>
          </a:p>
        </p:txBody>
      </p:sp>
    </p:spTree>
    <p:extLst>
      <p:ext uri="{BB962C8B-B14F-4D97-AF65-F5344CB8AC3E}">
        <p14:creationId xmlns:p14="http://schemas.microsoft.com/office/powerpoint/2010/main" val="4263067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NZ" sz="1400" kern="1200" baseline="0" dirty="0">
              <a:solidFill>
                <a:schemeClr val="tx1"/>
              </a:solidFill>
              <a:effectLst/>
              <a:latin typeface="+mn-lt"/>
              <a:ea typeface="+mn-ea"/>
              <a:cs typeface="+mn-cs"/>
            </a:endParaRPr>
          </a:p>
          <a:p>
            <a:pPr lvl="1"/>
            <a:endParaRPr lang="en-NZ" sz="1400" kern="1200" dirty="0">
              <a:solidFill>
                <a:schemeClr val="tx1"/>
              </a:solidFill>
              <a:effectLst/>
              <a:latin typeface="+mn-lt"/>
              <a:ea typeface="+mn-ea"/>
              <a:cs typeface="+mn-cs"/>
            </a:endParaRPr>
          </a:p>
          <a:p>
            <a:pPr marL="171450" indent="-171450">
              <a:buFontTx/>
              <a:buChar char="-"/>
            </a:pPr>
            <a:endParaRPr lang="en-NZ" baseline="0" dirty="0"/>
          </a:p>
        </p:txBody>
      </p:sp>
      <p:sp>
        <p:nvSpPr>
          <p:cNvPr id="4" name="Slide Number Placeholder 3"/>
          <p:cNvSpPr>
            <a:spLocks noGrp="1"/>
          </p:cNvSpPr>
          <p:nvPr>
            <p:ph type="sldNum" sz="quarter" idx="10"/>
          </p:nvPr>
        </p:nvSpPr>
        <p:spPr/>
        <p:txBody>
          <a:bodyPr/>
          <a:lstStyle/>
          <a:p>
            <a:fld id="{A16A3E5F-EE70-4C95-A35D-7AC87AB81011}" type="slidenum">
              <a:rPr lang="en-NZ" smtClean="0">
                <a:solidFill>
                  <a:prstClr val="black"/>
                </a:solidFill>
              </a:rPr>
              <a:pPr/>
              <a:t>13</a:t>
            </a:fld>
            <a:endParaRPr lang="en-NZ">
              <a:solidFill>
                <a:prstClr val="black"/>
              </a:solidFill>
            </a:endParaRPr>
          </a:p>
        </p:txBody>
      </p:sp>
    </p:spTree>
    <p:extLst>
      <p:ext uri="{BB962C8B-B14F-4D97-AF65-F5344CB8AC3E}">
        <p14:creationId xmlns:p14="http://schemas.microsoft.com/office/powerpoint/2010/main" val="37997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NZ" sz="1400" kern="1200" baseline="0" dirty="0">
              <a:solidFill>
                <a:schemeClr val="tx1"/>
              </a:solidFill>
              <a:effectLst/>
              <a:latin typeface="+mn-lt"/>
              <a:ea typeface="+mn-ea"/>
              <a:cs typeface="+mn-cs"/>
            </a:endParaRPr>
          </a:p>
          <a:p>
            <a:pPr lvl="1"/>
            <a:endParaRPr lang="en-NZ" sz="1400" kern="1200" dirty="0">
              <a:solidFill>
                <a:schemeClr val="tx1"/>
              </a:solidFill>
              <a:effectLst/>
              <a:latin typeface="+mn-lt"/>
              <a:ea typeface="+mn-ea"/>
              <a:cs typeface="+mn-cs"/>
            </a:endParaRPr>
          </a:p>
          <a:p>
            <a:pPr marL="171450" indent="-171450">
              <a:buFontTx/>
              <a:buChar char="-"/>
            </a:pPr>
            <a:endParaRPr lang="en-NZ" baseline="0" dirty="0"/>
          </a:p>
        </p:txBody>
      </p:sp>
      <p:sp>
        <p:nvSpPr>
          <p:cNvPr id="4" name="Slide Number Placeholder 3"/>
          <p:cNvSpPr>
            <a:spLocks noGrp="1"/>
          </p:cNvSpPr>
          <p:nvPr>
            <p:ph type="sldNum" sz="quarter" idx="10"/>
          </p:nvPr>
        </p:nvSpPr>
        <p:spPr/>
        <p:txBody>
          <a:bodyPr/>
          <a:lstStyle/>
          <a:p>
            <a:fld id="{A16A3E5F-EE70-4C95-A35D-7AC87AB81011}" type="slidenum">
              <a:rPr lang="en-NZ" smtClean="0">
                <a:solidFill>
                  <a:prstClr val="black"/>
                </a:solidFill>
              </a:rPr>
              <a:pPr/>
              <a:t>14</a:t>
            </a:fld>
            <a:endParaRPr lang="en-NZ">
              <a:solidFill>
                <a:prstClr val="black"/>
              </a:solidFill>
            </a:endParaRPr>
          </a:p>
        </p:txBody>
      </p:sp>
    </p:spTree>
    <p:extLst>
      <p:ext uri="{BB962C8B-B14F-4D97-AF65-F5344CB8AC3E}">
        <p14:creationId xmlns:p14="http://schemas.microsoft.com/office/powerpoint/2010/main" val="4278390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NZ" sz="1400" kern="1200" baseline="0" dirty="0">
              <a:solidFill>
                <a:schemeClr val="tx1"/>
              </a:solidFill>
              <a:effectLst/>
              <a:latin typeface="+mn-lt"/>
              <a:ea typeface="+mn-ea"/>
              <a:cs typeface="+mn-cs"/>
            </a:endParaRPr>
          </a:p>
          <a:p>
            <a:pPr lvl="1"/>
            <a:endParaRPr lang="en-NZ" sz="1400" kern="1200" dirty="0">
              <a:solidFill>
                <a:schemeClr val="tx1"/>
              </a:solidFill>
              <a:effectLst/>
              <a:latin typeface="+mn-lt"/>
              <a:ea typeface="+mn-ea"/>
              <a:cs typeface="+mn-cs"/>
            </a:endParaRPr>
          </a:p>
          <a:p>
            <a:pPr marL="171450" indent="-171450">
              <a:buFontTx/>
              <a:buChar char="-"/>
            </a:pPr>
            <a:endParaRPr lang="en-NZ" baseline="0" dirty="0"/>
          </a:p>
        </p:txBody>
      </p:sp>
      <p:sp>
        <p:nvSpPr>
          <p:cNvPr id="4" name="Slide Number Placeholder 3"/>
          <p:cNvSpPr>
            <a:spLocks noGrp="1"/>
          </p:cNvSpPr>
          <p:nvPr>
            <p:ph type="sldNum" sz="quarter" idx="10"/>
          </p:nvPr>
        </p:nvSpPr>
        <p:spPr/>
        <p:txBody>
          <a:bodyPr/>
          <a:lstStyle/>
          <a:p>
            <a:fld id="{A16A3E5F-EE70-4C95-A35D-7AC87AB81011}" type="slidenum">
              <a:rPr lang="en-NZ" smtClean="0">
                <a:solidFill>
                  <a:prstClr val="black"/>
                </a:solidFill>
              </a:rPr>
              <a:pPr/>
              <a:t>15</a:t>
            </a:fld>
            <a:endParaRPr lang="en-NZ">
              <a:solidFill>
                <a:prstClr val="black"/>
              </a:solidFill>
            </a:endParaRPr>
          </a:p>
        </p:txBody>
      </p:sp>
    </p:spTree>
    <p:extLst>
      <p:ext uri="{BB962C8B-B14F-4D97-AF65-F5344CB8AC3E}">
        <p14:creationId xmlns:p14="http://schemas.microsoft.com/office/powerpoint/2010/main" val="2654925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NZ" sz="1400" kern="1200" baseline="0" dirty="0">
              <a:solidFill>
                <a:schemeClr val="tx1"/>
              </a:solidFill>
              <a:effectLst/>
              <a:latin typeface="+mn-lt"/>
              <a:ea typeface="+mn-ea"/>
              <a:cs typeface="+mn-cs"/>
            </a:endParaRPr>
          </a:p>
          <a:p>
            <a:pPr lvl="1"/>
            <a:endParaRPr lang="en-NZ" sz="1400" kern="1200" dirty="0">
              <a:solidFill>
                <a:schemeClr val="tx1"/>
              </a:solidFill>
              <a:effectLst/>
              <a:latin typeface="+mn-lt"/>
              <a:ea typeface="+mn-ea"/>
              <a:cs typeface="+mn-cs"/>
            </a:endParaRPr>
          </a:p>
          <a:p>
            <a:pPr marL="171450" indent="-171450">
              <a:buFontTx/>
              <a:buChar char="-"/>
            </a:pPr>
            <a:endParaRPr lang="en-NZ" baseline="0" dirty="0"/>
          </a:p>
        </p:txBody>
      </p:sp>
      <p:sp>
        <p:nvSpPr>
          <p:cNvPr id="4" name="Slide Number Placeholder 3"/>
          <p:cNvSpPr>
            <a:spLocks noGrp="1"/>
          </p:cNvSpPr>
          <p:nvPr>
            <p:ph type="sldNum" sz="quarter" idx="10"/>
          </p:nvPr>
        </p:nvSpPr>
        <p:spPr/>
        <p:txBody>
          <a:bodyPr/>
          <a:lstStyle/>
          <a:p>
            <a:fld id="{A16A3E5F-EE70-4C95-A35D-7AC87AB81011}" type="slidenum">
              <a:rPr lang="en-NZ" smtClean="0">
                <a:solidFill>
                  <a:prstClr val="black"/>
                </a:solidFill>
              </a:rPr>
              <a:pPr/>
              <a:t>16</a:t>
            </a:fld>
            <a:endParaRPr lang="en-NZ">
              <a:solidFill>
                <a:prstClr val="black"/>
              </a:solidFill>
            </a:endParaRPr>
          </a:p>
        </p:txBody>
      </p:sp>
    </p:spTree>
    <p:extLst>
      <p:ext uri="{BB962C8B-B14F-4D97-AF65-F5344CB8AC3E}">
        <p14:creationId xmlns:p14="http://schemas.microsoft.com/office/powerpoint/2010/main" val="2959288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NZ" sz="1400" kern="1200" baseline="0" dirty="0">
              <a:solidFill>
                <a:schemeClr val="tx1"/>
              </a:solidFill>
              <a:effectLst/>
              <a:latin typeface="+mn-lt"/>
              <a:ea typeface="+mn-ea"/>
              <a:cs typeface="+mn-cs"/>
            </a:endParaRPr>
          </a:p>
          <a:p>
            <a:pPr lvl="1"/>
            <a:endParaRPr lang="en-NZ" sz="1400" kern="1200" dirty="0">
              <a:solidFill>
                <a:schemeClr val="tx1"/>
              </a:solidFill>
              <a:effectLst/>
              <a:latin typeface="+mn-lt"/>
              <a:ea typeface="+mn-ea"/>
              <a:cs typeface="+mn-cs"/>
            </a:endParaRPr>
          </a:p>
          <a:p>
            <a:pPr marL="171450" indent="-171450">
              <a:buFontTx/>
              <a:buChar char="-"/>
            </a:pPr>
            <a:endParaRPr lang="en-NZ" baseline="0" dirty="0"/>
          </a:p>
        </p:txBody>
      </p:sp>
      <p:sp>
        <p:nvSpPr>
          <p:cNvPr id="4" name="Slide Number Placeholder 3"/>
          <p:cNvSpPr>
            <a:spLocks noGrp="1"/>
          </p:cNvSpPr>
          <p:nvPr>
            <p:ph type="sldNum" sz="quarter" idx="10"/>
          </p:nvPr>
        </p:nvSpPr>
        <p:spPr/>
        <p:txBody>
          <a:bodyPr/>
          <a:lstStyle/>
          <a:p>
            <a:fld id="{A16A3E5F-EE70-4C95-A35D-7AC87AB81011}" type="slidenum">
              <a:rPr lang="en-NZ" smtClean="0">
                <a:solidFill>
                  <a:prstClr val="black"/>
                </a:solidFill>
              </a:rPr>
              <a:pPr/>
              <a:t>17</a:t>
            </a:fld>
            <a:endParaRPr lang="en-NZ">
              <a:solidFill>
                <a:prstClr val="black"/>
              </a:solidFill>
            </a:endParaRPr>
          </a:p>
        </p:txBody>
      </p:sp>
    </p:spTree>
    <p:extLst>
      <p:ext uri="{BB962C8B-B14F-4D97-AF65-F5344CB8AC3E}">
        <p14:creationId xmlns:p14="http://schemas.microsoft.com/office/powerpoint/2010/main" val="209088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NZ" sz="1400" kern="1200" baseline="0" dirty="0">
              <a:solidFill>
                <a:schemeClr val="tx1"/>
              </a:solidFill>
              <a:effectLst/>
              <a:latin typeface="+mn-lt"/>
              <a:ea typeface="+mn-ea"/>
              <a:cs typeface="+mn-cs"/>
            </a:endParaRPr>
          </a:p>
          <a:p>
            <a:pPr lvl="1"/>
            <a:endParaRPr lang="en-NZ" sz="1400" kern="1200" dirty="0">
              <a:solidFill>
                <a:schemeClr val="tx1"/>
              </a:solidFill>
              <a:effectLst/>
              <a:latin typeface="+mn-lt"/>
              <a:ea typeface="+mn-ea"/>
              <a:cs typeface="+mn-cs"/>
            </a:endParaRPr>
          </a:p>
          <a:p>
            <a:pPr marL="171450" indent="-171450">
              <a:buFontTx/>
              <a:buChar char="-"/>
            </a:pPr>
            <a:endParaRPr lang="en-NZ" baseline="0" dirty="0"/>
          </a:p>
        </p:txBody>
      </p:sp>
      <p:sp>
        <p:nvSpPr>
          <p:cNvPr id="4" name="Slide Number Placeholder 3"/>
          <p:cNvSpPr>
            <a:spLocks noGrp="1"/>
          </p:cNvSpPr>
          <p:nvPr>
            <p:ph type="sldNum" sz="quarter" idx="10"/>
          </p:nvPr>
        </p:nvSpPr>
        <p:spPr/>
        <p:txBody>
          <a:bodyPr/>
          <a:lstStyle/>
          <a:p>
            <a:fld id="{A16A3E5F-EE70-4C95-A35D-7AC87AB81011}" type="slidenum">
              <a:rPr lang="en-NZ" smtClean="0">
                <a:solidFill>
                  <a:prstClr val="black"/>
                </a:solidFill>
              </a:rPr>
              <a:pPr/>
              <a:t>18</a:t>
            </a:fld>
            <a:endParaRPr lang="en-NZ">
              <a:solidFill>
                <a:prstClr val="black"/>
              </a:solidFill>
            </a:endParaRPr>
          </a:p>
        </p:txBody>
      </p:sp>
    </p:spTree>
    <p:extLst>
      <p:ext uri="{BB962C8B-B14F-4D97-AF65-F5344CB8AC3E}">
        <p14:creationId xmlns:p14="http://schemas.microsoft.com/office/powerpoint/2010/main" val="945460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F4595B88-45B1-499E-BC2B-2D20989B0901}" type="slidenum">
              <a:rPr lang="en-NZ" smtClean="0"/>
              <a:t>19</a:t>
            </a:fld>
            <a:endParaRPr lang="en-NZ" dirty="0"/>
          </a:p>
        </p:txBody>
      </p:sp>
    </p:spTree>
    <p:extLst>
      <p:ext uri="{BB962C8B-B14F-4D97-AF65-F5344CB8AC3E}">
        <p14:creationId xmlns:p14="http://schemas.microsoft.com/office/powerpoint/2010/main" val="2817301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NZ" sz="1400" kern="1200" baseline="0" dirty="0">
              <a:solidFill>
                <a:schemeClr val="tx1"/>
              </a:solidFill>
              <a:effectLst/>
              <a:latin typeface="+mn-lt"/>
              <a:ea typeface="+mn-ea"/>
              <a:cs typeface="+mn-cs"/>
            </a:endParaRPr>
          </a:p>
          <a:p>
            <a:pPr lvl="1"/>
            <a:endParaRPr lang="en-NZ" sz="1400" kern="1200" dirty="0">
              <a:solidFill>
                <a:schemeClr val="tx1"/>
              </a:solidFill>
              <a:effectLst/>
              <a:latin typeface="+mn-lt"/>
              <a:ea typeface="+mn-ea"/>
              <a:cs typeface="+mn-cs"/>
            </a:endParaRPr>
          </a:p>
          <a:p>
            <a:pPr marL="171450" indent="-171450">
              <a:buFontTx/>
              <a:buChar char="-"/>
            </a:pPr>
            <a:endParaRPr lang="en-NZ" baseline="0" dirty="0"/>
          </a:p>
        </p:txBody>
      </p:sp>
      <p:sp>
        <p:nvSpPr>
          <p:cNvPr id="4" name="Slide Number Placeholder 3"/>
          <p:cNvSpPr>
            <a:spLocks noGrp="1"/>
          </p:cNvSpPr>
          <p:nvPr>
            <p:ph type="sldNum" sz="quarter" idx="10"/>
          </p:nvPr>
        </p:nvSpPr>
        <p:spPr/>
        <p:txBody>
          <a:bodyPr/>
          <a:lstStyle/>
          <a:p>
            <a:fld id="{A16A3E5F-EE70-4C95-A35D-7AC87AB81011}" type="slidenum">
              <a:rPr lang="en-NZ" smtClean="0">
                <a:solidFill>
                  <a:prstClr val="black"/>
                </a:solidFill>
              </a:rPr>
              <a:pPr/>
              <a:t>2</a:t>
            </a:fld>
            <a:endParaRPr lang="en-NZ">
              <a:solidFill>
                <a:prstClr val="black"/>
              </a:solidFill>
            </a:endParaRPr>
          </a:p>
        </p:txBody>
      </p:sp>
    </p:spTree>
    <p:extLst>
      <p:ext uri="{BB962C8B-B14F-4D97-AF65-F5344CB8AC3E}">
        <p14:creationId xmlns:p14="http://schemas.microsoft.com/office/powerpoint/2010/main" val="1554555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NZ" sz="1400" kern="1200" baseline="0" dirty="0">
              <a:solidFill>
                <a:schemeClr val="tx1"/>
              </a:solidFill>
              <a:effectLst/>
              <a:latin typeface="+mn-lt"/>
              <a:ea typeface="+mn-ea"/>
              <a:cs typeface="+mn-cs"/>
            </a:endParaRPr>
          </a:p>
          <a:p>
            <a:pPr lvl="1"/>
            <a:endParaRPr lang="en-NZ" sz="1400" kern="1200" dirty="0">
              <a:solidFill>
                <a:schemeClr val="tx1"/>
              </a:solidFill>
              <a:effectLst/>
              <a:latin typeface="+mn-lt"/>
              <a:ea typeface="+mn-ea"/>
              <a:cs typeface="+mn-cs"/>
            </a:endParaRPr>
          </a:p>
          <a:p>
            <a:pPr marL="171450" indent="-171450">
              <a:buFontTx/>
              <a:buChar char="-"/>
            </a:pPr>
            <a:endParaRPr lang="en-NZ" baseline="0" dirty="0"/>
          </a:p>
        </p:txBody>
      </p:sp>
      <p:sp>
        <p:nvSpPr>
          <p:cNvPr id="4" name="Slide Number Placeholder 3"/>
          <p:cNvSpPr>
            <a:spLocks noGrp="1"/>
          </p:cNvSpPr>
          <p:nvPr>
            <p:ph type="sldNum" sz="quarter" idx="10"/>
          </p:nvPr>
        </p:nvSpPr>
        <p:spPr/>
        <p:txBody>
          <a:bodyPr/>
          <a:lstStyle/>
          <a:p>
            <a:fld id="{A16A3E5F-EE70-4C95-A35D-7AC87AB81011}" type="slidenum">
              <a:rPr lang="en-NZ" smtClean="0">
                <a:solidFill>
                  <a:prstClr val="black"/>
                </a:solidFill>
              </a:rPr>
              <a:pPr/>
              <a:t>3</a:t>
            </a:fld>
            <a:endParaRPr lang="en-NZ">
              <a:solidFill>
                <a:prstClr val="black"/>
              </a:solidFill>
            </a:endParaRPr>
          </a:p>
        </p:txBody>
      </p:sp>
    </p:spTree>
    <p:extLst>
      <p:ext uri="{BB962C8B-B14F-4D97-AF65-F5344CB8AC3E}">
        <p14:creationId xmlns:p14="http://schemas.microsoft.com/office/powerpoint/2010/main" val="3384556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NZ" sz="1400" kern="1200" baseline="0" dirty="0">
              <a:solidFill>
                <a:schemeClr val="tx1"/>
              </a:solidFill>
              <a:effectLst/>
              <a:latin typeface="+mn-lt"/>
              <a:ea typeface="+mn-ea"/>
              <a:cs typeface="+mn-cs"/>
            </a:endParaRPr>
          </a:p>
          <a:p>
            <a:pPr lvl="1"/>
            <a:endParaRPr lang="en-NZ" sz="1400" kern="1200" dirty="0">
              <a:solidFill>
                <a:schemeClr val="tx1"/>
              </a:solidFill>
              <a:effectLst/>
              <a:latin typeface="+mn-lt"/>
              <a:ea typeface="+mn-ea"/>
              <a:cs typeface="+mn-cs"/>
            </a:endParaRPr>
          </a:p>
          <a:p>
            <a:pPr marL="171450" indent="-171450">
              <a:buFontTx/>
              <a:buChar char="-"/>
            </a:pPr>
            <a:endParaRPr lang="en-NZ" baseline="0" dirty="0"/>
          </a:p>
        </p:txBody>
      </p:sp>
      <p:sp>
        <p:nvSpPr>
          <p:cNvPr id="4" name="Slide Number Placeholder 3"/>
          <p:cNvSpPr>
            <a:spLocks noGrp="1"/>
          </p:cNvSpPr>
          <p:nvPr>
            <p:ph type="sldNum" sz="quarter" idx="10"/>
          </p:nvPr>
        </p:nvSpPr>
        <p:spPr/>
        <p:txBody>
          <a:bodyPr/>
          <a:lstStyle/>
          <a:p>
            <a:fld id="{A16A3E5F-EE70-4C95-A35D-7AC87AB81011}" type="slidenum">
              <a:rPr lang="en-NZ" smtClean="0">
                <a:solidFill>
                  <a:prstClr val="black"/>
                </a:solidFill>
              </a:rPr>
              <a:pPr/>
              <a:t>4</a:t>
            </a:fld>
            <a:endParaRPr lang="en-NZ">
              <a:solidFill>
                <a:prstClr val="black"/>
              </a:solidFill>
            </a:endParaRPr>
          </a:p>
        </p:txBody>
      </p:sp>
    </p:spTree>
    <p:extLst>
      <p:ext uri="{BB962C8B-B14F-4D97-AF65-F5344CB8AC3E}">
        <p14:creationId xmlns:p14="http://schemas.microsoft.com/office/powerpoint/2010/main" val="254006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NZ" sz="1400" kern="1200" baseline="0" dirty="0">
              <a:solidFill>
                <a:schemeClr val="tx1"/>
              </a:solidFill>
              <a:effectLst/>
              <a:latin typeface="+mn-lt"/>
              <a:ea typeface="+mn-ea"/>
              <a:cs typeface="+mn-cs"/>
            </a:endParaRPr>
          </a:p>
          <a:p>
            <a:pPr lvl="1"/>
            <a:endParaRPr lang="en-NZ" sz="1400" kern="1200" dirty="0">
              <a:solidFill>
                <a:schemeClr val="tx1"/>
              </a:solidFill>
              <a:effectLst/>
              <a:latin typeface="+mn-lt"/>
              <a:ea typeface="+mn-ea"/>
              <a:cs typeface="+mn-cs"/>
            </a:endParaRPr>
          </a:p>
          <a:p>
            <a:pPr marL="171450" indent="-171450">
              <a:buFontTx/>
              <a:buChar char="-"/>
            </a:pPr>
            <a:endParaRPr lang="en-NZ" baseline="0" dirty="0"/>
          </a:p>
        </p:txBody>
      </p:sp>
      <p:sp>
        <p:nvSpPr>
          <p:cNvPr id="4" name="Slide Number Placeholder 3"/>
          <p:cNvSpPr>
            <a:spLocks noGrp="1"/>
          </p:cNvSpPr>
          <p:nvPr>
            <p:ph type="sldNum" sz="quarter" idx="10"/>
          </p:nvPr>
        </p:nvSpPr>
        <p:spPr/>
        <p:txBody>
          <a:bodyPr/>
          <a:lstStyle/>
          <a:p>
            <a:fld id="{A16A3E5F-EE70-4C95-A35D-7AC87AB81011}" type="slidenum">
              <a:rPr lang="en-NZ" smtClean="0">
                <a:solidFill>
                  <a:prstClr val="black"/>
                </a:solidFill>
              </a:rPr>
              <a:pPr/>
              <a:t>5</a:t>
            </a:fld>
            <a:endParaRPr lang="en-NZ">
              <a:solidFill>
                <a:prstClr val="black"/>
              </a:solidFill>
            </a:endParaRPr>
          </a:p>
        </p:txBody>
      </p:sp>
    </p:spTree>
    <p:extLst>
      <p:ext uri="{BB962C8B-B14F-4D97-AF65-F5344CB8AC3E}">
        <p14:creationId xmlns:p14="http://schemas.microsoft.com/office/powerpoint/2010/main" val="2211964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NZ" sz="1400" kern="1200" baseline="0" dirty="0">
              <a:solidFill>
                <a:schemeClr val="tx1"/>
              </a:solidFill>
              <a:effectLst/>
              <a:latin typeface="+mn-lt"/>
              <a:ea typeface="+mn-ea"/>
              <a:cs typeface="+mn-cs"/>
            </a:endParaRPr>
          </a:p>
          <a:p>
            <a:pPr lvl="1"/>
            <a:endParaRPr lang="en-NZ" sz="1400" kern="1200" dirty="0">
              <a:solidFill>
                <a:schemeClr val="tx1"/>
              </a:solidFill>
              <a:effectLst/>
              <a:latin typeface="+mn-lt"/>
              <a:ea typeface="+mn-ea"/>
              <a:cs typeface="+mn-cs"/>
            </a:endParaRPr>
          </a:p>
          <a:p>
            <a:pPr marL="171450" indent="-171450">
              <a:buFontTx/>
              <a:buChar char="-"/>
            </a:pPr>
            <a:endParaRPr lang="en-NZ" baseline="0" dirty="0"/>
          </a:p>
        </p:txBody>
      </p:sp>
      <p:sp>
        <p:nvSpPr>
          <p:cNvPr id="4" name="Slide Number Placeholder 3"/>
          <p:cNvSpPr>
            <a:spLocks noGrp="1"/>
          </p:cNvSpPr>
          <p:nvPr>
            <p:ph type="sldNum" sz="quarter" idx="10"/>
          </p:nvPr>
        </p:nvSpPr>
        <p:spPr/>
        <p:txBody>
          <a:bodyPr/>
          <a:lstStyle/>
          <a:p>
            <a:fld id="{A16A3E5F-EE70-4C95-A35D-7AC87AB81011}" type="slidenum">
              <a:rPr lang="en-NZ" smtClean="0">
                <a:solidFill>
                  <a:prstClr val="black"/>
                </a:solidFill>
              </a:rPr>
              <a:pPr/>
              <a:t>6</a:t>
            </a:fld>
            <a:endParaRPr lang="en-NZ">
              <a:solidFill>
                <a:prstClr val="black"/>
              </a:solidFill>
            </a:endParaRPr>
          </a:p>
        </p:txBody>
      </p:sp>
    </p:spTree>
    <p:extLst>
      <p:ext uri="{BB962C8B-B14F-4D97-AF65-F5344CB8AC3E}">
        <p14:creationId xmlns:p14="http://schemas.microsoft.com/office/powerpoint/2010/main" val="757074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NZ" sz="1400" kern="1200" baseline="0" dirty="0">
              <a:solidFill>
                <a:schemeClr val="tx1"/>
              </a:solidFill>
              <a:effectLst/>
              <a:latin typeface="+mn-lt"/>
              <a:ea typeface="+mn-ea"/>
              <a:cs typeface="+mn-cs"/>
            </a:endParaRPr>
          </a:p>
          <a:p>
            <a:pPr lvl="1"/>
            <a:endParaRPr lang="en-NZ" sz="1400" kern="1200" dirty="0">
              <a:solidFill>
                <a:schemeClr val="tx1"/>
              </a:solidFill>
              <a:effectLst/>
              <a:latin typeface="+mn-lt"/>
              <a:ea typeface="+mn-ea"/>
              <a:cs typeface="+mn-cs"/>
            </a:endParaRPr>
          </a:p>
          <a:p>
            <a:pPr marL="171450" indent="-171450">
              <a:buFontTx/>
              <a:buChar char="-"/>
            </a:pPr>
            <a:endParaRPr lang="en-NZ" baseline="0" dirty="0"/>
          </a:p>
        </p:txBody>
      </p:sp>
      <p:sp>
        <p:nvSpPr>
          <p:cNvPr id="4" name="Slide Number Placeholder 3"/>
          <p:cNvSpPr>
            <a:spLocks noGrp="1"/>
          </p:cNvSpPr>
          <p:nvPr>
            <p:ph type="sldNum" sz="quarter" idx="10"/>
          </p:nvPr>
        </p:nvSpPr>
        <p:spPr/>
        <p:txBody>
          <a:bodyPr/>
          <a:lstStyle/>
          <a:p>
            <a:fld id="{A16A3E5F-EE70-4C95-A35D-7AC87AB81011}" type="slidenum">
              <a:rPr lang="en-NZ" smtClean="0">
                <a:solidFill>
                  <a:prstClr val="black"/>
                </a:solidFill>
              </a:rPr>
              <a:pPr/>
              <a:t>7</a:t>
            </a:fld>
            <a:endParaRPr lang="en-NZ">
              <a:solidFill>
                <a:prstClr val="black"/>
              </a:solidFill>
            </a:endParaRPr>
          </a:p>
        </p:txBody>
      </p:sp>
    </p:spTree>
    <p:extLst>
      <p:ext uri="{BB962C8B-B14F-4D97-AF65-F5344CB8AC3E}">
        <p14:creationId xmlns:p14="http://schemas.microsoft.com/office/powerpoint/2010/main" val="3004507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NZ" sz="1400" kern="1200" baseline="0" dirty="0">
              <a:solidFill>
                <a:schemeClr val="tx1"/>
              </a:solidFill>
              <a:effectLst/>
              <a:latin typeface="+mn-lt"/>
              <a:ea typeface="+mn-ea"/>
              <a:cs typeface="+mn-cs"/>
            </a:endParaRPr>
          </a:p>
          <a:p>
            <a:pPr lvl="1"/>
            <a:endParaRPr lang="en-NZ" sz="1400" kern="1200" dirty="0">
              <a:solidFill>
                <a:schemeClr val="tx1"/>
              </a:solidFill>
              <a:effectLst/>
              <a:latin typeface="+mn-lt"/>
              <a:ea typeface="+mn-ea"/>
              <a:cs typeface="+mn-cs"/>
            </a:endParaRPr>
          </a:p>
          <a:p>
            <a:pPr marL="171450" indent="-171450">
              <a:buFontTx/>
              <a:buChar char="-"/>
            </a:pPr>
            <a:endParaRPr lang="en-NZ" baseline="0" dirty="0"/>
          </a:p>
        </p:txBody>
      </p:sp>
      <p:sp>
        <p:nvSpPr>
          <p:cNvPr id="4" name="Slide Number Placeholder 3"/>
          <p:cNvSpPr>
            <a:spLocks noGrp="1"/>
          </p:cNvSpPr>
          <p:nvPr>
            <p:ph type="sldNum" sz="quarter" idx="10"/>
          </p:nvPr>
        </p:nvSpPr>
        <p:spPr/>
        <p:txBody>
          <a:bodyPr/>
          <a:lstStyle/>
          <a:p>
            <a:fld id="{A16A3E5F-EE70-4C95-A35D-7AC87AB81011}" type="slidenum">
              <a:rPr lang="en-NZ" smtClean="0">
                <a:solidFill>
                  <a:prstClr val="black"/>
                </a:solidFill>
              </a:rPr>
              <a:pPr/>
              <a:t>8</a:t>
            </a:fld>
            <a:endParaRPr lang="en-NZ">
              <a:solidFill>
                <a:prstClr val="black"/>
              </a:solidFill>
            </a:endParaRPr>
          </a:p>
        </p:txBody>
      </p:sp>
    </p:spTree>
    <p:extLst>
      <p:ext uri="{BB962C8B-B14F-4D97-AF65-F5344CB8AC3E}">
        <p14:creationId xmlns:p14="http://schemas.microsoft.com/office/powerpoint/2010/main" val="4096806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NZ" sz="1400" kern="1200" baseline="0" dirty="0">
              <a:solidFill>
                <a:schemeClr val="tx1"/>
              </a:solidFill>
              <a:effectLst/>
              <a:latin typeface="+mn-lt"/>
              <a:ea typeface="+mn-ea"/>
              <a:cs typeface="+mn-cs"/>
            </a:endParaRPr>
          </a:p>
          <a:p>
            <a:pPr lvl="1"/>
            <a:endParaRPr lang="en-NZ" sz="1400" kern="1200" dirty="0">
              <a:solidFill>
                <a:schemeClr val="tx1"/>
              </a:solidFill>
              <a:effectLst/>
              <a:latin typeface="+mn-lt"/>
              <a:ea typeface="+mn-ea"/>
              <a:cs typeface="+mn-cs"/>
            </a:endParaRPr>
          </a:p>
          <a:p>
            <a:pPr marL="171450" indent="-171450">
              <a:buFontTx/>
              <a:buChar char="-"/>
            </a:pPr>
            <a:endParaRPr lang="en-NZ" baseline="0" dirty="0"/>
          </a:p>
        </p:txBody>
      </p:sp>
      <p:sp>
        <p:nvSpPr>
          <p:cNvPr id="4" name="Slide Number Placeholder 3"/>
          <p:cNvSpPr>
            <a:spLocks noGrp="1"/>
          </p:cNvSpPr>
          <p:nvPr>
            <p:ph type="sldNum" sz="quarter" idx="10"/>
          </p:nvPr>
        </p:nvSpPr>
        <p:spPr/>
        <p:txBody>
          <a:bodyPr/>
          <a:lstStyle/>
          <a:p>
            <a:fld id="{A16A3E5F-EE70-4C95-A35D-7AC87AB81011}" type="slidenum">
              <a:rPr lang="en-NZ" smtClean="0">
                <a:solidFill>
                  <a:prstClr val="black"/>
                </a:solidFill>
              </a:rPr>
              <a:pPr/>
              <a:t>9</a:t>
            </a:fld>
            <a:endParaRPr lang="en-NZ">
              <a:solidFill>
                <a:prstClr val="black"/>
              </a:solidFill>
            </a:endParaRPr>
          </a:p>
        </p:txBody>
      </p:sp>
    </p:spTree>
    <p:extLst>
      <p:ext uri="{BB962C8B-B14F-4D97-AF65-F5344CB8AC3E}">
        <p14:creationId xmlns:p14="http://schemas.microsoft.com/office/powerpoint/2010/main" val="236286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8E3942C6-76BD-40D7-9D39-AB64580E7983}" type="datetimeFigureOut">
              <a:rPr lang="en-NZ" smtClean="0"/>
              <a:t>8/07/2021</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07CDCDFF-1A41-4EE4-83A7-AEEF4ABFAB6D}" type="slidenum">
              <a:rPr lang="en-NZ" smtClean="0"/>
              <a:t>‹#›</a:t>
            </a:fld>
            <a:endParaRPr lang="en-NZ" dirty="0"/>
          </a:p>
        </p:txBody>
      </p:sp>
    </p:spTree>
    <p:extLst>
      <p:ext uri="{BB962C8B-B14F-4D97-AF65-F5344CB8AC3E}">
        <p14:creationId xmlns:p14="http://schemas.microsoft.com/office/powerpoint/2010/main" val="1753592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8E3942C6-76BD-40D7-9D39-AB64580E7983}" type="datetimeFigureOut">
              <a:rPr lang="en-NZ" smtClean="0"/>
              <a:t>8/07/2021</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07CDCDFF-1A41-4EE4-83A7-AEEF4ABFAB6D}" type="slidenum">
              <a:rPr lang="en-NZ" smtClean="0"/>
              <a:t>‹#›</a:t>
            </a:fld>
            <a:endParaRPr lang="en-NZ" dirty="0"/>
          </a:p>
        </p:txBody>
      </p:sp>
    </p:spTree>
    <p:extLst>
      <p:ext uri="{BB962C8B-B14F-4D97-AF65-F5344CB8AC3E}">
        <p14:creationId xmlns:p14="http://schemas.microsoft.com/office/powerpoint/2010/main" val="1703864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8E3942C6-76BD-40D7-9D39-AB64580E7983}" type="datetimeFigureOut">
              <a:rPr lang="en-NZ" smtClean="0"/>
              <a:t>8/07/2021</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07CDCDFF-1A41-4EE4-83A7-AEEF4ABFAB6D}" type="slidenum">
              <a:rPr lang="en-NZ" smtClean="0"/>
              <a:t>‹#›</a:t>
            </a:fld>
            <a:endParaRPr lang="en-NZ" dirty="0"/>
          </a:p>
        </p:txBody>
      </p:sp>
    </p:spTree>
    <p:extLst>
      <p:ext uri="{BB962C8B-B14F-4D97-AF65-F5344CB8AC3E}">
        <p14:creationId xmlns:p14="http://schemas.microsoft.com/office/powerpoint/2010/main" val="3255513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831850" y="826031"/>
            <a:ext cx="6654800" cy="3150656"/>
          </a:xfrm>
        </p:spPr>
        <p:txBody>
          <a:bodyPr anchor="t">
            <a:noAutofit/>
          </a:bodyPr>
          <a:lstStyle>
            <a:lvl1pPr algn="l">
              <a:defRPr sz="8000" b="1" cap="all" baseline="0">
                <a:solidFill>
                  <a:schemeClr val="bg1"/>
                </a:solidFill>
              </a:defRPr>
            </a:lvl1pPr>
          </a:lstStyle>
          <a:p>
            <a:r>
              <a:rPr lang="en-US" dirty="0"/>
              <a:t>This is a longer heading 1</a:t>
            </a:r>
          </a:p>
        </p:txBody>
      </p:sp>
      <p:sp>
        <p:nvSpPr>
          <p:cNvPr id="3" name="Subtitle 2"/>
          <p:cNvSpPr>
            <a:spLocks noGrp="1"/>
          </p:cNvSpPr>
          <p:nvPr>
            <p:ph type="subTitle" idx="1" hasCustomPrompt="1"/>
          </p:nvPr>
        </p:nvSpPr>
        <p:spPr>
          <a:xfrm>
            <a:off x="831850" y="3976687"/>
            <a:ext cx="6654800" cy="1655762"/>
          </a:xfrm>
        </p:spPr>
        <p:txBody>
          <a:bodyPr>
            <a:normAutofit/>
          </a:bodyPr>
          <a:lstStyle>
            <a:lvl1pPr marL="0" indent="0" algn="l">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4" name="Date Placeholder 3"/>
          <p:cNvSpPr>
            <a:spLocks noGrp="1"/>
          </p:cNvSpPr>
          <p:nvPr>
            <p:ph type="dt" sz="half" idx="10"/>
          </p:nvPr>
        </p:nvSpPr>
        <p:spPr/>
        <p:txBody>
          <a:bodyPr/>
          <a:lstStyle/>
          <a:p>
            <a:fld id="{2B2AF877-43B5-4E84-9D8F-0B2CB581BC2B}" type="datetime1">
              <a:rPr lang="en-NZ" smtClean="0">
                <a:solidFill>
                  <a:prstClr val="black">
                    <a:tint val="75000"/>
                  </a:prstClr>
                </a:solidFill>
              </a:rPr>
              <a:pPr/>
              <a:t>8/07/2021</a:t>
            </a:fld>
            <a:endParaRPr lang="en-NZ" dirty="0">
              <a:solidFill>
                <a:prstClr val="black">
                  <a:tint val="75000"/>
                </a:prstClr>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NZ" dirty="0">
                <a:solidFill>
                  <a:prstClr val="white"/>
                </a:solidFill>
              </a:rPr>
              <a:t>Evidence Centre Profile - 2017</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E8FE4DA-2B18-4BAE-8AC0-1DA0FADB6707}" type="slidenum">
              <a:rPr lang="en-NZ" smtClean="0">
                <a:solidFill>
                  <a:prstClr val="white"/>
                </a:solidFill>
              </a:rPr>
              <a:pPr/>
              <a:t>‹#›</a:t>
            </a:fld>
            <a:endParaRPr lang="en-NZ" dirty="0">
              <a:solidFill>
                <a:prstClr val="white"/>
              </a:solidFill>
            </a:endParaRPr>
          </a:p>
        </p:txBody>
      </p:sp>
      <p:cxnSp>
        <p:nvCxnSpPr>
          <p:cNvPr id="9" name="Straight Connector 8"/>
          <p:cNvCxnSpPr/>
          <p:nvPr userDrawn="1"/>
        </p:nvCxnSpPr>
        <p:spPr>
          <a:xfrm>
            <a:off x="389467" y="6433873"/>
            <a:ext cx="7518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04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831850" y="826031"/>
            <a:ext cx="6654800" cy="3150656"/>
          </a:xfrm>
        </p:spPr>
        <p:txBody>
          <a:bodyPr anchor="t">
            <a:noAutofit/>
          </a:bodyPr>
          <a:lstStyle>
            <a:lvl1pPr algn="l">
              <a:defRPr sz="8000" b="1" cap="all" baseline="0">
                <a:solidFill>
                  <a:schemeClr val="bg1"/>
                </a:solidFill>
              </a:defRPr>
            </a:lvl1pPr>
          </a:lstStyle>
          <a:p>
            <a:r>
              <a:rPr lang="en-US" dirty="0"/>
              <a:t>This is a longer heading 1</a:t>
            </a:r>
          </a:p>
        </p:txBody>
      </p:sp>
      <p:sp>
        <p:nvSpPr>
          <p:cNvPr id="3" name="Subtitle 2"/>
          <p:cNvSpPr>
            <a:spLocks noGrp="1"/>
          </p:cNvSpPr>
          <p:nvPr>
            <p:ph type="subTitle" idx="1" hasCustomPrompt="1"/>
          </p:nvPr>
        </p:nvSpPr>
        <p:spPr>
          <a:xfrm>
            <a:off x="831850" y="3976687"/>
            <a:ext cx="6654800" cy="1655762"/>
          </a:xfrm>
        </p:spPr>
        <p:txBody>
          <a:bodyPr>
            <a:normAutofit/>
          </a:bodyPr>
          <a:lstStyle>
            <a:lvl1pPr marL="0" indent="0" algn="l">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4" name="Date Placeholder 3"/>
          <p:cNvSpPr>
            <a:spLocks noGrp="1"/>
          </p:cNvSpPr>
          <p:nvPr>
            <p:ph type="dt" sz="half" idx="10"/>
          </p:nvPr>
        </p:nvSpPr>
        <p:spPr/>
        <p:txBody>
          <a:bodyPr/>
          <a:lstStyle/>
          <a:p>
            <a:fld id="{CD64A935-2427-4A98-8309-D26719FF414F}" type="datetime1">
              <a:rPr lang="en-NZ" smtClean="0">
                <a:solidFill>
                  <a:prstClr val="black">
                    <a:tint val="75000"/>
                  </a:prstClr>
                </a:solidFill>
              </a:rPr>
              <a:pPr/>
              <a:t>8/07/2021</a:t>
            </a:fld>
            <a:endParaRPr lang="en-NZ" dirty="0">
              <a:solidFill>
                <a:prstClr val="black">
                  <a:tint val="75000"/>
                </a:prstClr>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NZ" dirty="0">
                <a:solidFill>
                  <a:prstClr val="white"/>
                </a:solidFill>
              </a:rPr>
              <a:t>Evidence Centre Profile - 2017</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E8FE4DA-2B18-4BAE-8AC0-1DA0FADB6707}" type="slidenum">
              <a:rPr lang="en-NZ" smtClean="0">
                <a:solidFill>
                  <a:prstClr val="white"/>
                </a:solidFill>
              </a:rPr>
              <a:pPr/>
              <a:t>‹#›</a:t>
            </a:fld>
            <a:endParaRPr lang="en-NZ" dirty="0">
              <a:solidFill>
                <a:prstClr val="white"/>
              </a:solidFill>
            </a:endParaRPr>
          </a:p>
        </p:txBody>
      </p:sp>
      <p:cxnSp>
        <p:nvCxnSpPr>
          <p:cNvPr id="10" name="Straight Connector 9"/>
          <p:cNvCxnSpPr/>
          <p:nvPr userDrawn="1"/>
        </p:nvCxnSpPr>
        <p:spPr>
          <a:xfrm>
            <a:off x="389467" y="6433873"/>
            <a:ext cx="7518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8458674" y="371475"/>
            <a:ext cx="429295" cy="17335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l="25614"/>
          <a:stretch/>
        </p:blipFill>
        <p:spPr>
          <a:xfrm rot="5400000">
            <a:off x="7785242" y="738469"/>
            <a:ext cx="1776161" cy="1080276"/>
          </a:xfrm>
          <a:prstGeom prst="rect">
            <a:avLst/>
          </a:prstGeom>
        </p:spPr>
      </p:pic>
    </p:spTree>
    <p:extLst>
      <p:ext uri="{BB962C8B-B14F-4D97-AF65-F5344CB8AC3E}">
        <p14:creationId xmlns:p14="http://schemas.microsoft.com/office/powerpoint/2010/main" val="2692431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1850" y="2795852"/>
            <a:ext cx="6654800" cy="977635"/>
          </a:xfrm>
        </p:spPr>
        <p:txBody>
          <a:bodyPr anchor="t">
            <a:noAutofit/>
          </a:bodyPr>
          <a:lstStyle>
            <a:lvl1pPr algn="l">
              <a:defRPr sz="8000" b="1" cap="all" baseline="0">
                <a:solidFill>
                  <a:schemeClr val="bg1"/>
                </a:solidFill>
              </a:defRPr>
            </a:lvl1pPr>
          </a:lstStyle>
          <a:p>
            <a:r>
              <a:rPr lang="en-US" dirty="0"/>
              <a:t>heading1</a:t>
            </a:r>
          </a:p>
        </p:txBody>
      </p:sp>
      <p:sp>
        <p:nvSpPr>
          <p:cNvPr id="3" name="Subtitle 2"/>
          <p:cNvSpPr>
            <a:spLocks noGrp="1"/>
          </p:cNvSpPr>
          <p:nvPr>
            <p:ph type="subTitle" idx="1" hasCustomPrompt="1"/>
          </p:nvPr>
        </p:nvSpPr>
        <p:spPr>
          <a:xfrm>
            <a:off x="831850" y="3773487"/>
            <a:ext cx="6654800" cy="1655762"/>
          </a:xfrm>
        </p:spPr>
        <p:txBody>
          <a:bodyPr>
            <a:normAutofit/>
          </a:bodyPr>
          <a:lstStyle>
            <a:lvl1pPr marL="0" indent="0" algn="l">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7" name="Rectangle 6"/>
          <p:cNvSpPr/>
          <p:nvPr userDrawn="1"/>
        </p:nvSpPr>
        <p:spPr>
          <a:xfrm>
            <a:off x="0" y="0"/>
            <a:ext cx="8172450" cy="6858000"/>
          </a:xfrm>
          <a:prstGeom prst="rect">
            <a:avLst/>
          </a:prstGeom>
          <a:solidFill>
            <a:srgbClr val="EA5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r="75294"/>
          <a:stretch/>
        </p:blipFill>
        <p:spPr>
          <a:xfrm>
            <a:off x="8429625" y="2942950"/>
            <a:ext cx="498475" cy="1053976"/>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7561839" y="990682"/>
            <a:ext cx="2102866" cy="832702"/>
          </a:xfrm>
          <a:prstGeom prst="rect">
            <a:avLst/>
          </a:prstGeom>
        </p:spPr>
      </p:pic>
    </p:spTree>
    <p:extLst>
      <p:ext uri="{BB962C8B-B14F-4D97-AF65-F5344CB8AC3E}">
        <p14:creationId xmlns:p14="http://schemas.microsoft.com/office/powerpoint/2010/main" val="3162649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1850" y="2795852"/>
            <a:ext cx="6654800" cy="977635"/>
          </a:xfrm>
        </p:spPr>
        <p:txBody>
          <a:bodyPr anchor="t">
            <a:noAutofit/>
          </a:bodyPr>
          <a:lstStyle>
            <a:lvl1pPr algn="l">
              <a:defRPr sz="8000" b="1" cap="all" baseline="0">
                <a:solidFill>
                  <a:schemeClr val="bg1"/>
                </a:solidFill>
              </a:defRPr>
            </a:lvl1pPr>
          </a:lstStyle>
          <a:p>
            <a:r>
              <a:rPr lang="en-US" dirty="0"/>
              <a:t>heading1</a:t>
            </a:r>
          </a:p>
        </p:txBody>
      </p:sp>
      <p:sp>
        <p:nvSpPr>
          <p:cNvPr id="3" name="Subtitle 2"/>
          <p:cNvSpPr>
            <a:spLocks noGrp="1"/>
          </p:cNvSpPr>
          <p:nvPr>
            <p:ph type="subTitle" idx="1" hasCustomPrompt="1"/>
          </p:nvPr>
        </p:nvSpPr>
        <p:spPr>
          <a:xfrm>
            <a:off x="831850" y="3773487"/>
            <a:ext cx="6654800" cy="1655762"/>
          </a:xfrm>
        </p:spPr>
        <p:txBody>
          <a:bodyPr>
            <a:normAutofit/>
          </a:bodyPr>
          <a:lstStyle>
            <a:lvl1pPr marL="0" indent="0" algn="l">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7" name="Rectangle 6"/>
          <p:cNvSpPr/>
          <p:nvPr userDrawn="1"/>
        </p:nvSpPr>
        <p:spPr>
          <a:xfrm>
            <a:off x="0" y="0"/>
            <a:ext cx="8172450" cy="6858000"/>
          </a:xfrm>
          <a:prstGeom prst="rect">
            <a:avLst/>
          </a:prstGeom>
          <a:solidFill>
            <a:srgbClr val="15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rgbClr val="005CA9"/>
              </a:solidFill>
            </a:endParaRPr>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r="75294"/>
          <a:stretch/>
        </p:blipFill>
        <p:spPr>
          <a:xfrm>
            <a:off x="8429625" y="2942950"/>
            <a:ext cx="498475" cy="1053976"/>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7561839" y="990682"/>
            <a:ext cx="2102866" cy="832702"/>
          </a:xfrm>
          <a:prstGeom prst="rect">
            <a:avLst/>
          </a:prstGeom>
        </p:spPr>
      </p:pic>
    </p:spTree>
    <p:extLst>
      <p:ext uri="{BB962C8B-B14F-4D97-AF65-F5344CB8AC3E}">
        <p14:creationId xmlns:p14="http://schemas.microsoft.com/office/powerpoint/2010/main" val="746564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1850" y="2795852"/>
            <a:ext cx="6654800" cy="977635"/>
          </a:xfrm>
        </p:spPr>
        <p:txBody>
          <a:bodyPr anchor="t">
            <a:noAutofit/>
          </a:bodyPr>
          <a:lstStyle>
            <a:lvl1pPr algn="l">
              <a:defRPr sz="8000" b="1" cap="all" baseline="0">
                <a:solidFill>
                  <a:schemeClr val="bg1"/>
                </a:solidFill>
              </a:defRPr>
            </a:lvl1pPr>
          </a:lstStyle>
          <a:p>
            <a:r>
              <a:rPr lang="en-US" dirty="0"/>
              <a:t>heading1</a:t>
            </a:r>
          </a:p>
        </p:txBody>
      </p:sp>
      <p:sp>
        <p:nvSpPr>
          <p:cNvPr id="3" name="Subtitle 2"/>
          <p:cNvSpPr>
            <a:spLocks noGrp="1"/>
          </p:cNvSpPr>
          <p:nvPr>
            <p:ph type="subTitle" idx="1" hasCustomPrompt="1"/>
          </p:nvPr>
        </p:nvSpPr>
        <p:spPr>
          <a:xfrm>
            <a:off x="831850" y="3773487"/>
            <a:ext cx="6654800" cy="1655762"/>
          </a:xfrm>
        </p:spPr>
        <p:txBody>
          <a:bodyPr>
            <a:normAutofit/>
          </a:bodyPr>
          <a:lstStyle>
            <a:lvl1pPr marL="0" indent="0" algn="l">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4" name="Date Placeholder 3"/>
          <p:cNvSpPr>
            <a:spLocks noGrp="1"/>
          </p:cNvSpPr>
          <p:nvPr>
            <p:ph type="dt" sz="half" idx="10"/>
          </p:nvPr>
        </p:nvSpPr>
        <p:spPr/>
        <p:txBody>
          <a:bodyPr/>
          <a:lstStyle/>
          <a:p>
            <a:fld id="{3B4A98EE-9FFE-4577-947E-F9AF13B0F91E}" type="datetime1">
              <a:rPr lang="en-NZ" smtClean="0">
                <a:solidFill>
                  <a:prstClr val="black">
                    <a:tint val="75000"/>
                  </a:prstClr>
                </a:solidFill>
              </a:rPr>
              <a:pPr/>
              <a:t>8/07/2021</a:t>
            </a:fld>
            <a:endParaRPr lang="en-NZ" dirty="0">
              <a:solidFill>
                <a:prstClr val="black">
                  <a:tint val="75000"/>
                </a:prstClr>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NZ" dirty="0">
                <a:solidFill>
                  <a:prstClr val="white"/>
                </a:solidFill>
              </a:rPr>
              <a:t>Evidence Centre Profile - 2017</a:t>
            </a:r>
          </a:p>
        </p:txBody>
      </p:sp>
      <p:sp>
        <p:nvSpPr>
          <p:cNvPr id="6" name="Slide Number Placeholder 5"/>
          <p:cNvSpPr>
            <a:spLocks noGrp="1"/>
          </p:cNvSpPr>
          <p:nvPr>
            <p:ph type="sldNum" sz="quarter" idx="12"/>
          </p:nvPr>
        </p:nvSpPr>
        <p:spPr/>
        <p:txBody>
          <a:bodyPr/>
          <a:lstStyle/>
          <a:p>
            <a:fld id="{2E8FE4DA-2B18-4BAE-8AC0-1DA0FADB6707}" type="slidenum">
              <a:rPr lang="en-NZ" smtClean="0">
                <a:solidFill>
                  <a:prstClr val="black"/>
                </a:solidFill>
              </a:rPr>
              <a:pPr/>
              <a:t>‹#›</a:t>
            </a:fld>
            <a:endParaRPr lang="en-NZ" dirty="0">
              <a:solidFill>
                <a:prstClr val="black"/>
              </a:solidFill>
            </a:endParaRPr>
          </a:p>
        </p:txBody>
      </p:sp>
      <p:cxnSp>
        <p:nvCxnSpPr>
          <p:cNvPr id="10" name="Straight Connector 9"/>
          <p:cNvCxnSpPr/>
          <p:nvPr userDrawn="1"/>
        </p:nvCxnSpPr>
        <p:spPr>
          <a:xfrm>
            <a:off x="389467" y="6433873"/>
            <a:ext cx="7518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8927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0707" y="850569"/>
            <a:ext cx="7591292" cy="803937"/>
          </a:xfrm>
        </p:spPr>
        <p:txBody>
          <a:bodyPr anchor="ctr"/>
          <a:lstStyle>
            <a:lvl1pPr>
              <a:defRPr/>
            </a:lvl1pPr>
          </a:lstStyle>
          <a:p>
            <a:r>
              <a:rPr lang="en-US" dirty="0"/>
              <a:t>HEADING2</a:t>
            </a:r>
          </a:p>
        </p:txBody>
      </p:sp>
      <p:sp>
        <p:nvSpPr>
          <p:cNvPr id="4" name="Content Placeholder 3"/>
          <p:cNvSpPr>
            <a:spLocks noGrp="1"/>
          </p:cNvSpPr>
          <p:nvPr>
            <p:ph sz="half" idx="2"/>
          </p:nvPr>
        </p:nvSpPr>
        <p:spPr>
          <a:xfrm>
            <a:off x="790706" y="1654506"/>
            <a:ext cx="7142561" cy="4416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BEE40E0-F199-445C-8DFE-8D13D97F6739}" type="datetime1">
              <a:rPr lang="en-NZ" smtClean="0">
                <a:solidFill>
                  <a:prstClr val="black">
                    <a:tint val="75000"/>
                  </a:prstClr>
                </a:solidFill>
              </a:rPr>
              <a:pPr/>
              <a:t>8/07/2021</a:t>
            </a:fld>
            <a:endParaRPr lang="en-NZ" dirty="0">
              <a:solidFill>
                <a:prstClr val="black">
                  <a:tint val="75000"/>
                </a:prstClr>
              </a:solidFill>
            </a:endParaRPr>
          </a:p>
        </p:txBody>
      </p:sp>
      <p:sp>
        <p:nvSpPr>
          <p:cNvPr id="8" name="Footer Placeholder 7"/>
          <p:cNvSpPr>
            <a:spLocks noGrp="1"/>
          </p:cNvSpPr>
          <p:nvPr>
            <p:ph type="ftr" sz="quarter" idx="11"/>
          </p:nvPr>
        </p:nvSpPr>
        <p:spPr>
          <a:xfrm>
            <a:off x="4946650" y="6369579"/>
            <a:ext cx="3086100" cy="365125"/>
          </a:xfrm>
        </p:spPr>
        <p:txBody>
          <a:bodyPr/>
          <a:lstStyle>
            <a:lvl1pPr algn="r">
              <a:defRPr/>
            </a:lvl1pPr>
          </a:lstStyle>
          <a:p>
            <a:r>
              <a:rPr lang="en-NZ" dirty="0">
                <a:solidFill>
                  <a:prstClr val="black"/>
                </a:solidFill>
              </a:rPr>
              <a:t>Evidence Centre Profile – March 2018</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9123" y="5938643"/>
            <a:ext cx="1842610" cy="833632"/>
          </a:xfrm>
          <a:prstGeom prst="rect">
            <a:avLst/>
          </a:prstGeom>
        </p:spPr>
      </p:pic>
      <p:pic>
        <p:nvPicPr>
          <p:cNvPr id="12" name="Picture 11"/>
          <p:cNvPicPr>
            <a:picLocks noChangeAspect="1"/>
          </p:cNvPicPr>
          <p:nvPr userDrawn="1"/>
        </p:nvPicPr>
        <p:blipFill rotWithShape="1">
          <a:blip r:embed="rId3">
            <a:extLst>
              <a:ext uri="{28A0092B-C50C-407E-A947-70E740481C1C}">
                <a14:useLocalDpi xmlns:a14="http://schemas.microsoft.com/office/drawing/2010/main" val="0"/>
              </a:ext>
            </a:extLst>
          </a:blip>
          <a:srcRect r="75294"/>
          <a:stretch/>
        </p:blipFill>
        <p:spPr>
          <a:xfrm>
            <a:off x="8429625" y="2942950"/>
            <a:ext cx="498475" cy="1053976"/>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5400000">
            <a:off x="7561839" y="990682"/>
            <a:ext cx="2102866" cy="832702"/>
          </a:xfrm>
          <a:prstGeom prst="rect">
            <a:avLst/>
          </a:prstGeom>
        </p:spPr>
      </p:pic>
    </p:spTree>
    <p:extLst>
      <p:ext uri="{BB962C8B-B14F-4D97-AF65-F5344CB8AC3E}">
        <p14:creationId xmlns:p14="http://schemas.microsoft.com/office/powerpoint/2010/main" val="1575979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7858" y="1159933"/>
            <a:ext cx="7008284" cy="4936067"/>
          </a:xfrm>
        </p:spPr>
        <p:txBody>
          <a:bodyPr>
            <a:normAutofit/>
          </a:bodyPr>
          <a:lstStyle>
            <a:lvl1pPr>
              <a:defRPr sz="6500" cap="all" baseline="0"/>
            </a:lvl1pPr>
          </a:lstStyle>
          <a:p>
            <a:r>
              <a:rPr lang="en-US" dirty="0"/>
              <a:t>“QUOTE DESERUNT ETNEC, AUTEM</a:t>
            </a:r>
            <a:br>
              <a:rPr lang="en-US" dirty="0"/>
            </a:br>
            <a:r>
              <a:rPr lang="en-US" dirty="0"/>
              <a:t>INDIVUNT VIM ID.’</a:t>
            </a:r>
          </a:p>
        </p:txBody>
      </p:sp>
      <p:sp>
        <p:nvSpPr>
          <p:cNvPr id="3" name="Date Placeholder 2"/>
          <p:cNvSpPr>
            <a:spLocks noGrp="1"/>
          </p:cNvSpPr>
          <p:nvPr>
            <p:ph type="dt" sz="half" idx="10"/>
          </p:nvPr>
        </p:nvSpPr>
        <p:spPr/>
        <p:txBody>
          <a:bodyPr/>
          <a:lstStyle/>
          <a:p>
            <a:fld id="{2B9AB91D-F19C-4253-93A6-E74C391C2398}" type="datetime1">
              <a:rPr lang="en-NZ" smtClean="0">
                <a:solidFill>
                  <a:prstClr val="black">
                    <a:tint val="75000"/>
                  </a:prstClr>
                </a:solidFill>
              </a:rPr>
              <a:pPr/>
              <a:t>8/07/2021</a:t>
            </a:fld>
            <a:endParaRPr lang="en-NZ" dirty="0">
              <a:solidFill>
                <a:prstClr val="black">
                  <a:tint val="75000"/>
                </a:prstClr>
              </a:solidFill>
            </a:endParaRPr>
          </a:p>
        </p:txBody>
      </p:sp>
      <p:sp>
        <p:nvSpPr>
          <p:cNvPr id="9" name="Text Placeholder 8"/>
          <p:cNvSpPr>
            <a:spLocks noGrp="1"/>
          </p:cNvSpPr>
          <p:nvPr>
            <p:ph type="body" sz="quarter" idx="13" hasCustomPrompt="1"/>
          </p:nvPr>
        </p:nvSpPr>
        <p:spPr>
          <a:xfrm>
            <a:off x="803805" y="652463"/>
            <a:ext cx="2016125" cy="363537"/>
          </a:xfrm>
        </p:spPr>
        <p:txBody>
          <a:bodyPr/>
          <a:lstStyle>
            <a:lvl1pPr>
              <a:defRPr/>
            </a:lvl1pPr>
          </a:lstStyle>
          <a:p>
            <a:pPr lvl="0"/>
            <a:r>
              <a:rPr lang="en-US" dirty="0"/>
              <a:t>Subtitle</a:t>
            </a:r>
            <a:endParaRPr lang="en-NZ" dirty="0"/>
          </a:p>
        </p:txBody>
      </p:sp>
      <p:sp>
        <p:nvSpPr>
          <p:cNvPr id="13" name="Footer Placeholder 7"/>
          <p:cNvSpPr>
            <a:spLocks noGrp="1"/>
          </p:cNvSpPr>
          <p:nvPr>
            <p:ph type="ftr" sz="quarter" idx="11"/>
          </p:nvPr>
        </p:nvSpPr>
        <p:spPr>
          <a:xfrm>
            <a:off x="4946650" y="6369579"/>
            <a:ext cx="3086100" cy="365125"/>
          </a:xfrm>
        </p:spPr>
        <p:txBody>
          <a:bodyPr/>
          <a:lstStyle>
            <a:lvl1pPr algn="r">
              <a:defRPr/>
            </a:lvl1pPr>
          </a:lstStyle>
          <a:p>
            <a:r>
              <a:rPr lang="en-NZ" dirty="0">
                <a:solidFill>
                  <a:prstClr val="black"/>
                </a:solidFill>
              </a:rPr>
              <a:t>Evidence Centre Profile – March 2018</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9123" y="5938643"/>
            <a:ext cx="1842610" cy="833632"/>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r="75294"/>
          <a:stretch/>
        </p:blipFill>
        <p:spPr>
          <a:xfrm>
            <a:off x="8429625" y="2942950"/>
            <a:ext cx="498475" cy="1053976"/>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5400000">
            <a:off x="7561839" y="990682"/>
            <a:ext cx="2102866" cy="832702"/>
          </a:xfrm>
          <a:prstGeom prst="rect">
            <a:avLst/>
          </a:prstGeom>
        </p:spPr>
      </p:pic>
    </p:spTree>
    <p:extLst>
      <p:ext uri="{BB962C8B-B14F-4D97-AF65-F5344CB8AC3E}">
        <p14:creationId xmlns:p14="http://schemas.microsoft.com/office/powerpoint/2010/main" val="39390529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0707" y="850569"/>
            <a:ext cx="7591292" cy="803937"/>
          </a:xfrm>
        </p:spPr>
        <p:txBody>
          <a:bodyPr anchor="ctr"/>
          <a:lstStyle>
            <a:lvl1pPr>
              <a:defRPr/>
            </a:lvl1pPr>
          </a:lstStyle>
          <a:p>
            <a:r>
              <a:rPr lang="en-US" dirty="0"/>
              <a:t>HEADING2</a:t>
            </a:r>
          </a:p>
        </p:txBody>
      </p:sp>
      <p:sp>
        <p:nvSpPr>
          <p:cNvPr id="4" name="Content Placeholder 3"/>
          <p:cNvSpPr>
            <a:spLocks noGrp="1"/>
          </p:cNvSpPr>
          <p:nvPr>
            <p:ph sz="half" idx="2"/>
          </p:nvPr>
        </p:nvSpPr>
        <p:spPr>
          <a:xfrm>
            <a:off x="790707" y="1654506"/>
            <a:ext cx="7210294" cy="4416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2A77B2-9C2C-4C15-8CA1-A405F817F17E}" type="datetime1">
              <a:rPr lang="en-NZ" smtClean="0">
                <a:solidFill>
                  <a:prstClr val="black">
                    <a:tint val="75000"/>
                  </a:prstClr>
                </a:solidFill>
              </a:rPr>
              <a:pPr/>
              <a:t>8/07/2021</a:t>
            </a:fld>
            <a:endParaRPr lang="en-NZ" dirty="0">
              <a:solidFill>
                <a:prstClr val="black">
                  <a:tint val="75000"/>
                </a:prstClr>
              </a:solidFill>
            </a:endParaRPr>
          </a:p>
        </p:txBody>
      </p:sp>
      <p:sp>
        <p:nvSpPr>
          <p:cNvPr id="13" name="Footer Placeholder 7"/>
          <p:cNvSpPr>
            <a:spLocks noGrp="1"/>
          </p:cNvSpPr>
          <p:nvPr>
            <p:ph type="ftr" sz="quarter" idx="11"/>
          </p:nvPr>
        </p:nvSpPr>
        <p:spPr>
          <a:xfrm>
            <a:off x="4946650" y="6369579"/>
            <a:ext cx="3086100" cy="365125"/>
          </a:xfrm>
        </p:spPr>
        <p:txBody>
          <a:bodyPr/>
          <a:lstStyle>
            <a:lvl1pPr algn="r">
              <a:defRPr/>
            </a:lvl1pPr>
          </a:lstStyle>
          <a:p>
            <a:r>
              <a:rPr lang="en-NZ" dirty="0">
                <a:solidFill>
                  <a:prstClr val="black"/>
                </a:solidFill>
              </a:rPr>
              <a:t>Evidence Centre Profile – March 2018</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9123" y="5938643"/>
            <a:ext cx="1842610" cy="833632"/>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r="75294"/>
          <a:stretch/>
        </p:blipFill>
        <p:spPr>
          <a:xfrm>
            <a:off x="8429625" y="2942950"/>
            <a:ext cx="498475" cy="1053976"/>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5400000">
            <a:off x="7561839" y="990682"/>
            <a:ext cx="2102866" cy="832702"/>
          </a:xfrm>
          <a:prstGeom prst="rect">
            <a:avLst/>
          </a:prstGeom>
        </p:spPr>
      </p:pic>
    </p:spTree>
    <p:extLst>
      <p:ext uri="{BB962C8B-B14F-4D97-AF65-F5344CB8AC3E}">
        <p14:creationId xmlns:p14="http://schemas.microsoft.com/office/powerpoint/2010/main" val="1072775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8E3942C6-76BD-40D7-9D39-AB64580E7983}" type="datetimeFigureOut">
              <a:rPr lang="en-NZ" smtClean="0"/>
              <a:t>8/07/2021</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07CDCDFF-1A41-4EE4-83A7-AEEF4ABFAB6D}" type="slidenum">
              <a:rPr lang="en-NZ" smtClean="0"/>
              <a:t>‹#›</a:t>
            </a:fld>
            <a:endParaRPr lang="en-NZ" dirty="0"/>
          </a:p>
        </p:txBody>
      </p:sp>
    </p:spTree>
    <p:extLst>
      <p:ext uri="{BB962C8B-B14F-4D97-AF65-F5344CB8AC3E}">
        <p14:creationId xmlns:p14="http://schemas.microsoft.com/office/powerpoint/2010/main" val="33684380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0707" y="850569"/>
            <a:ext cx="7591292" cy="803937"/>
          </a:xfrm>
        </p:spPr>
        <p:txBody>
          <a:bodyPr anchor="ctr"/>
          <a:lstStyle>
            <a:lvl1pPr>
              <a:defRPr/>
            </a:lvl1pPr>
          </a:lstStyle>
          <a:p>
            <a:r>
              <a:rPr lang="en-US" dirty="0"/>
              <a:t>HEADING2</a:t>
            </a:r>
          </a:p>
        </p:txBody>
      </p:sp>
      <p:sp>
        <p:nvSpPr>
          <p:cNvPr id="4" name="Content Placeholder 3"/>
          <p:cNvSpPr>
            <a:spLocks noGrp="1"/>
          </p:cNvSpPr>
          <p:nvPr>
            <p:ph sz="half" idx="2"/>
          </p:nvPr>
        </p:nvSpPr>
        <p:spPr>
          <a:xfrm>
            <a:off x="790707" y="1654506"/>
            <a:ext cx="3527294" cy="4416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3256E1-FB11-4C2D-A458-825E64D8EB58}" type="datetime1">
              <a:rPr lang="en-NZ" smtClean="0">
                <a:solidFill>
                  <a:prstClr val="black">
                    <a:tint val="75000"/>
                  </a:prstClr>
                </a:solidFill>
              </a:rPr>
              <a:pPr/>
              <a:t>8/07/2021</a:t>
            </a:fld>
            <a:endParaRPr lang="en-NZ" dirty="0">
              <a:solidFill>
                <a:prstClr val="black">
                  <a:tint val="75000"/>
                </a:prstClr>
              </a:solidFill>
            </a:endParaRPr>
          </a:p>
        </p:txBody>
      </p:sp>
      <p:sp>
        <p:nvSpPr>
          <p:cNvPr id="6" name="Text Placeholder 5"/>
          <p:cNvSpPr>
            <a:spLocks noGrp="1"/>
          </p:cNvSpPr>
          <p:nvPr>
            <p:ph type="body" sz="quarter" idx="13"/>
          </p:nvPr>
        </p:nvSpPr>
        <p:spPr>
          <a:xfrm>
            <a:off x="4428596" y="1936123"/>
            <a:ext cx="3665538" cy="4420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13" name="Footer Placeholder 7"/>
          <p:cNvSpPr>
            <a:spLocks noGrp="1"/>
          </p:cNvSpPr>
          <p:nvPr>
            <p:ph type="ftr" sz="quarter" idx="11"/>
          </p:nvPr>
        </p:nvSpPr>
        <p:spPr>
          <a:xfrm>
            <a:off x="4946650" y="6369579"/>
            <a:ext cx="3086100" cy="365125"/>
          </a:xfrm>
        </p:spPr>
        <p:txBody>
          <a:bodyPr/>
          <a:lstStyle>
            <a:lvl1pPr algn="r">
              <a:defRPr/>
            </a:lvl1pPr>
          </a:lstStyle>
          <a:p>
            <a:r>
              <a:rPr lang="en-NZ" dirty="0">
                <a:solidFill>
                  <a:prstClr val="black"/>
                </a:solidFill>
              </a:rPr>
              <a:t>Evidence Centre Profile – March 2018</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9123" y="5938643"/>
            <a:ext cx="1842610" cy="833632"/>
          </a:xfrm>
          <a:prstGeom prst="rect">
            <a:avLst/>
          </a:prstGeom>
        </p:spPr>
      </p:pic>
      <p:pic>
        <p:nvPicPr>
          <p:cNvPr id="18" name="Picture 17"/>
          <p:cNvPicPr>
            <a:picLocks noChangeAspect="1"/>
          </p:cNvPicPr>
          <p:nvPr userDrawn="1"/>
        </p:nvPicPr>
        <p:blipFill rotWithShape="1">
          <a:blip r:embed="rId3">
            <a:extLst>
              <a:ext uri="{28A0092B-C50C-407E-A947-70E740481C1C}">
                <a14:useLocalDpi xmlns:a14="http://schemas.microsoft.com/office/drawing/2010/main" val="0"/>
              </a:ext>
            </a:extLst>
          </a:blip>
          <a:srcRect r="75294"/>
          <a:stretch/>
        </p:blipFill>
        <p:spPr>
          <a:xfrm>
            <a:off x="8429625" y="2942950"/>
            <a:ext cx="498475" cy="1053976"/>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5400000">
            <a:off x="7561839" y="990682"/>
            <a:ext cx="2102866" cy="832702"/>
          </a:xfrm>
          <a:prstGeom prst="rect">
            <a:avLst/>
          </a:prstGeom>
        </p:spPr>
      </p:pic>
    </p:spTree>
    <p:extLst>
      <p:ext uri="{BB962C8B-B14F-4D97-AF65-F5344CB8AC3E}">
        <p14:creationId xmlns:p14="http://schemas.microsoft.com/office/powerpoint/2010/main" val="5971221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0707" y="850569"/>
            <a:ext cx="7591292" cy="803937"/>
          </a:xfrm>
        </p:spPr>
        <p:txBody>
          <a:bodyPr anchor="ctr"/>
          <a:lstStyle>
            <a:lvl1pPr>
              <a:defRPr/>
            </a:lvl1pPr>
          </a:lstStyle>
          <a:p>
            <a:r>
              <a:rPr lang="en-US" dirty="0"/>
              <a:t>HEADING2</a:t>
            </a:r>
          </a:p>
        </p:txBody>
      </p:sp>
      <p:sp>
        <p:nvSpPr>
          <p:cNvPr id="4" name="Content Placeholder 3"/>
          <p:cNvSpPr>
            <a:spLocks noGrp="1"/>
          </p:cNvSpPr>
          <p:nvPr>
            <p:ph sz="half" idx="2"/>
          </p:nvPr>
        </p:nvSpPr>
        <p:spPr>
          <a:xfrm>
            <a:off x="790707" y="1654506"/>
            <a:ext cx="3527294" cy="4416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46B10F-B980-4048-825F-9FD87AF9E727}" type="datetime1">
              <a:rPr lang="en-NZ" smtClean="0">
                <a:solidFill>
                  <a:prstClr val="black">
                    <a:tint val="75000"/>
                  </a:prstClr>
                </a:solidFill>
              </a:rPr>
              <a:pPr/>
              <a:t>8/07/2021</a:t>
            </a:fld>
            <a:endParaRPr lang="en-NZ" dirty="0">
              <a:solidFill>
                <a:prstClr val="black">
                  <a:tint val="75000"/>
                </a:prstClr>
              </a:solidFill>
            </a:endParaRPr>
          </a:p>
        </p:txBody>
      </p:sp>
      <p:sp>
        <p:nvSpPr>
          <p:cNvPr id="11" name="Picture Placeholder 10"/>
          <p:cNvSpPr>
            <a:spLocks noGrp="1"/>
          </p:cNvSpPr>
          <p:nvPr>
            <p:ph type="pic" sz="quarter" idx="13"/>
          </p:nvPr>
        </p:nvSpPr>
        <p:spPr>
          <a:xfrm>
            <a:off x="4462463" y="1981200"/>
            <a:ext cx="3411537" cy="3268133"/>
          </a:xfrm>
        </p:spPr>
        <p:txBody>
          <a:bodyPr/>
          <a:lstStyle/>
          <a:p>
            <a:r>
              <a:rPr lang="en-US" dirty="0"/>
              <a:t>Click icon to add picture</a:t>
            </a:r>
            <a:endParaRPr lang="en-NZ" dirty="0"/>
          </a:p>
        </p:txBody>
      </p:sp>
      <p:sp>
        <p:nvSpPr>
          <p:cNvPr id="14" name="Footer Placeholder 7"/>
          <p:cNvSpPr>
            <a:spLocks noGrp="1"/>
          </p:cNvSpPr>
          <p:nvPr>
            <p:ph type="ftr" sz="quarter" idx="11"/>
          </p:nvPr>
        </p:nvSpPr>
        <p:spPr>
          <a:xfrm>
            <a:off x="4946650" y="6369579"/>
            <a:ext cx="3086100" cy="365125"/>
          </a:xfrm>
        </p:spPr>
        <p:txBody>
          <a:bodyPr/>
          <a:lstStyle>
            <a:lvl1pPr algn="r">
              <a:defRPr/>
            </a:lvl1pPr>
          </a:lstStyle>
          <a:p>
            <a:r>
              <a:rPr lang="en-NZ" dirty="0">
                <a:solidFill>
                  <a:prstClr val="black"/>
                </a:solidFill>
              </a:rPr>
              <a:t>Evidence Centre Profile – March 2018</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9123" y="5938643"/>
            <a:ext cx="1842610" cy="833632"/>
          </a:xfrm>
          <a:prstGeom prst="rect">
            <a:avLst/>
          </a:prstGeom>
        </p:spPr>
      </p:pic>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r="75294"/>
          <a:stretch/>
        </p:blipFill>
        <p:spPr>
          <a:xfrm>
            <a:off x="8429625" y="2942950"/>
            <a:ext cx="498475" cy="1053976"/>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5400000">
            <a:off x="7561839" y="990682"/>
            <a:ext cx="2102866" cy="832702"/>
          </a:xfrm>
          <a:prstGeom prst="rect">
            <a:avLst/>
          </a:prstGeom>
        </p:spPr>
      </p:pic>
    </p:spTree>
    <p:extLst>
      <p:ext uri="{BB962C8B-B14F-4D97-AF65-F5344CB8AC3E}">
        <p14:creationId xmlns:p14="http://schemas.microsoft.com/office/powerpoint/2010/main" val="32459891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0707" y="850569"/>
            <a:ext cx="7591292" cy="803937"/>
          </a:xfrm>
        </p:spPr>
        <p:txBody>
          <a:bodyPr anchor="ctr"/>
          <a:lstStyle>
            <a:lvl1pPr>
              <a:defRPr/>
            </a:lvl1pPr>
          </a:lstStyle>
          <a:p>
            <a:r>
              <a:rPr lang="en-US" dirty="0"/>
              <a:t>HEADING2</a:t>
            </a:r>
          </a:p>
        </p:txBody>
      </p:sp>
      <p:sp>
        <p:nvSpPr>
          <p:cNvPr id="4" name="Content Placeholder 3"/>
          <p:cNvSpPr>
            <a:spLocks noGrp="1"/>
          </p:cNvSpPr>
          <p:nvPr>
            <p:ph sz="half" idx="2" hasCustomPrompt="1"/>
          </p:nvPr>
        </p:nvSpPr>
        <p:spPr>
          <a:xfrm>
            <a:off x="790707" y="1654506"/>
            <a:ext cx="3527294" cy="326694"/>
          </a:xfrm>
        </p:spPr>
        <p:txBody>
          <a:bodyPr/>
          <a:lstStyle>
            <a:lvl1pPr>
              <a:defRPr/>
            </a:lvl1pPr>
          </a:lstStyle>
          <a:p>
            <a:pPr lvl="0"/>
            <a:r>
              <a:rPr lang="en-US" dirty="0"/>
              <a:t>Subtitle</a:t>
            </a:r>
          </a:p>
        </p:txBody>
      </p:sp>
      <p:sp>
        <p:nvSpPr>
          <p:cNvPr id="7" name="Date Placeholder 6"/>
          <p:cNvSpPr>
            <a:spLocks noGrp="1"/>
          </p:cNvSpPr>
          <p:nvPr>
            <p:ph type="dt" sz="half" idx="10"/>
          </p:nvPr>
        </p:nvSpPr>
        <p:spPr/>
        <p:txBody>
          <a:bodyPr/>
          <a:lstStyle/>
          <a:p>
            <a:fld id="{E06732F8-7BCA-4C55-A439-7A193215DC60}" type="datetime1">
              <a:rPr lang="en-NZ" smtClean="0">
                <a:solidFill>
                  <a:prstClr val="black">
                    <a:tint val="75000"/>
                  </a:prstClr>
                </a:solidFill>
              </a:rPr>
              <a:pPr/>
              <a:t>8/07/2021</a:t>
            </a:fld>
            <a:endParaRPr lang="en-NZ" dirty="0">
              <a:solidFill>
                <a:prstClr val="black">
                  <a:tint val="75000"/>
                </a:prstClr>
              </a:solidFill>
            </a:endParaRPr>
          </a:p>
        </p:txBody>
      </p:sp>
      <p:sp>
        <p:nvSpPr>
          <p:cNvPr id="10" name="Chart Placeholder 9"/>
          <p:cNvSpPr>
            <a:spLocks noGrp="1"/>
          </p:cNvSpPr>
          <p:nvPr>
            <p:ph type="chart" sz="quarter" idx="13"/>
          </p:nvPr>
        </p:nvSpPr>
        <p:spPr>
          <a:xfrm>
            <a:off x="1136224" y="2098675"/>
            <a:ext cx="7591425" cy="3759200"/>
          </a:xfrm>
        </p:spPr>
        <p:txBody>
          <a:bodyPr/>
          <a:lstStyle/>
          <a:p>
            <a:r>
              <a:rPr lang="en-US" dirty="0"/>
              <a:t>Click icon to add chart</a:t>
            </a:r>
            <a:endParaRPr lang="en-NZ" dirty="0"/>
          </a:p>
        </p:txBody>
      </p:sp>
      <p:sp>
        <p:nvSpPr>
          <p:cNvPr id="14" name="Footer Placeholder 7"/>
          <p:cNvSpPr>
            <a:spLocks noGrp="1"/>
          </p:cNvSpPr>
          <p:nvPr>
            <p:ph type="ftr" sz="quarter" idx="11"/>
          </p:nvPr>
        </p:nvSpPr>
        <p:spPr>
          <a:xfrm>
            <a:off x="4946650" y="6369579"/>
            <a:ext cx="3086100" cy="365125"/>
          </a:xfrm>
        </p:spPr>
        <p:txBody>
          <a:bodyPr/>
          <a:lstStyle>
            <a:lvl1pPr algn="r">
              <a:defRPr/>
            </a:lvl1pPr>
          </a:lstStyle>
          <a:p>
            <a:r>
              <a:rPr lang="en-NZ" dirty="0">
                <a:solidFill>
                  <a:prstClr val="black"/>
                </a:solidFill>
              </a:rPr>
              <a:t>Evidence Centre Profile – March 2018</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9123" y="5938643"/>
            <a:ext cx="1842610" cy="833632"/>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r="75294"/>
          <a:stretch/>
        </p:blipFill>
        <p:spPr>
          <a:xfrm>
            <a:off x="8429625" y="2942950"/>
            <a:ext cx="498475" cy="1053976"/>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5400000">
            <a:off x="7561839" y="990682"/>
            <a:ext cx="2102866" cy="832702"/>
          </a:xfrm>
          <a:prstGeom prst="rect">
            <a:avLst/>
          </a:prstGeom>
        </p:spPr>
      </p:pic>
    </p:spTree>
    <p:extLst>
      <p:ext uri="{BB962C8B-B14F-4D97-AF65-F5344CB8AC3E}">
        <p14:creationId xmlns:p14="http://schemas.microsoft.com/office/powerpoint/2010/main" val="8194982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0707" y="850569"/>
            <a:ext cx="7591292" cy="803937"/>
          </a:xfrm>
        </p:spPr>
        <p:txBody>
          <a:bodyPr anchor="ctr"/>
          <a:lstStyle>
            <a:lvl1pPr>
              <a:defRPr/>
            </a:lvl1pPr>
          </a:lstStyle>
          <a:p>
            <a:r>
              <a:rPr lang="en-US" dirty="0"/>
              <a:t>HEADING2</a:t>
            </a:r>
          </a:p>
        </p:txBody>
      </p:sp>
      <p:sp>
        <p:nvSpPr>
          <p:cNvPr id="7" name="Date Placeholder 6"/>
          <p:cNvSpPr>
            <a:spLocks noGrp="1"/>
          </p:cNvSpPr>
          <p:nvPr>
            <p:ph type="dt" sz="half" idx="10"/>
          </p:nvPr>
        </p:nvSpPr>
        <p:spPr/>
        <p:txBody>
          <a:bodyPr/>
          <a:lstStyle/>
          <a:p>
            <a:fld id="{86980F53-DBD9-4CAF-84BB-8E9EA2964562}" type="datetime1">
              <a:rPr lang="en-NZ" smtClean="0">
                <a:solidFill>
                  <a:prstClr val="black">
                    <a:tint val="75000"/>
                  </a:prstClr>
                </a:solidFill>
              </a:rPr>
              <a:pPr/>
              <a:t>8/07/2021</a:t>
            </a:fld>
            <a:endParaRPr lang="en-NZ" dirty="0">
              <a:solidFill>
                <a:prstClr val="black">
                  <a:tint val="75000"/>
                </a:prstClr>
              </a:solidFill>
            </a:endParaRPr>
          </a:p>
        </p:txBody>
      </p:sp>
      <p:sp>
        <p:nvSpPr>
          <p:cNvPr id="12" name="Picture Placeholder 11"/>
          <p:cNvSpPr>
            <a:spLocks noGrp="1"/>
          </p:cNvSpPr>
          <p:nvPr>
            <p:ph type="pic" sz="quarter" idx="13"/>
          </p:nvPr>
        </p:nvSpPr>
        <p:spPr>
          <a:xfrm>
            <a:off x="869950" y="1892106"/>
            <a:ext cx="7018338" cy="4046537"/>
          </a:xfrm>
        </p:spPr>
        <p:txBody>
          <a:bodyPr/>
          <a:lstStyle/>
          <a:p>
            <a:r>
              <a:rPr lang="en-US" dirty="0"/>
              <a:t>Click icon to add picture</a:t>
            </a:r>
            <a:endParaRPr lang="en-NZ" dirty="0"/>
          </a:p>
        </p:txBody>
      </p:sp>
      <p:sp>
        <p:nvSpPr>
          <p:cNvPr id="14" name="Footer Placeholder 7"/>
          <p:cNvSpPr>
            <a:spLocks noGrp="1"/>
          </p:cNvSpPr>
          <p:nvPr>
            <p:ph type="ftr" sz="quarter" idx="11"/>
          </p:nvPr>
        </p:nvSpPr>
        <p:spPr>
          <a:xfrm>
            <a:off x="4946650" y="6369579"/>
            <a:ext cx="3086100" cy="365125"/>
          </a:xfrm>
        </p:spPr>
        <p:txBody>
          <a:bodyPr/>
          <a:lstStyle>
            <a:lvl1pPr algn="r">
              <a:defRPr/>
            </a:lvl1pPr>
          </a:lstStyle>
          <a:p>
            <a:r>
              <a:rPr lang="en-NZ" dirty="0">
                <a:solidFill>
                  <a:prstClr val="black"/>
                </a:solidFill>
              </a:rPr>
              <a:t>Evidence Centre Profile – March 2018</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9123" y="5938643"/>
            <a:ext cx="1842610" cy="833632"/>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r="75294"/>
          <a:stretch/>
        </p:blipFill>
        <p:spPr>
          <a:xfrm>
            <a:off x="8429625" y="2942950"/>
            <a:ext cx="498475" cy="1053976"/>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5400000">
            <a:off x="7561839" y="990682"/>
            <a:ext cx="2102866" cy="832702"/>
          </a:xfrm>
          <a:prstGeom prst="rect">
            <a:avLst/>
          </a:prstGeom>
        </p:spPr>
      </p:pic>
    </p:spTree>
    <p:extLst>
      <p:ext uri="{BB962C8B-B14F-4D97-AF65-F5344CB8AC3E}">
        <p14:creationId xmlns:p14="http://schemas.microsoft.com/office/powerpoint/2010/main" val="9351535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5D961A-C80F-43F5-AA70-A11868342193}" type="datetime1">
              <a:rPr lang="en-NZ" smtClean="0">
                <a:solidFill>
                  <a:prstClr val="black">
                    <a:tint val="75000"/>
                  </a:prstClr>
                </a:solidFill>
              </a:rPr>
              <a:pPr/>
              <a:t>8/07/2021</a:t>
            </a:fld>
            <a:endParaRPr lang="en-NZ" dirty="0">
              <a:solidFill>
                <a:prstClr val="black">
                  <a:tint val="75000"/>
                </a:prstClr>
              </a:solidFill>
            </a:endParaRPr>
          </a:p>
        </p:txBody>
      </p:sp>
      <p:sp>
        <p:nvSpPr>
          <p:cNvPr id="3" name="Footer Placeholder 2"/>
          <p:cNvSpPr>
            <a:spLocks noGrp="1"/>
          </p:cNvSpPr>
          <p:nvPr>
            <p:ph type="ftr" sz="quarter" idx="11"/>
          </p:nvPr>
        </p:nvSpPr>
        <p:spPr/>
        <p:txBody>
          <a:bodyPr/>
          <a:lstStyle/>
          <a:p>
            <a:r>
              <a:rPr lang="en-NZ" dirty="0">
                <a:solidFill>
                  <a:prstClr val="black"/>
                </a:solidFill>
              </a:rPr>
              <a:t>Evidence Centre Profile - 2017</a:t>
            </a:r>
          </a:p>
        </p:txBody>
      </p:sp>
      <p:sp>
        <p:nvSpPr>
          <p:cNvPr id="4" name="Slide Number Placeholder 3"/>
          <p:cNvSpPr>
            <a:spLocks noGrp="1"/>
          </p:cNvSpPr>
          <p:nvPr>
            <p:ph type="sldNum" sz="quarter" idx="12"/>
          </p:nvPr>
        </p:nvSpPr>
        <p:spPr/>
        <p:txBody>
          <a:bodyPr/>
          <a:lstStyle/>
          <a:p>
            <a:fld id="{2E8FE4DA-2B18-4BAE-8AC0-1DA0FADB6707}" type="slidenum">
              <a:rPr lang="en-NZ" smtClean="0">
                <a:solidFill>
                  <a:prstClr val="black"/>
                </a:solidFill>
              </a:rPr>
              <a:pPr/>
              <a:t>‹#›</a:t>
            </a:fld>
            <a:endParaRPr lang="en-NZ" dirty="0">
              <a:solidFill>
                <a:prstClr val="black"/>
              </a:solidFill>
            </a:endParaRPr>
          </a:p>
        </p:txBody>
      </p:sp>
      <p:sp>
        <p:nvSpPr>
          <p:cNvPr id="8" name="Picture Placeholder 7"/>
          <p:cNvSpPr>
            <a:spLocks noGrp="1"/>
          </p:cNvSpPr>
          <p:nvPr>
            <p:ph type="pic" sz="quarter" idx="13"/>
          </p:nvPr>
        </p:nvSpPr>
        <p:spPr>
          <a:xfrm>
            <a:off x="0" y="0"/>
            <a:ext cx="9144000" cy="6858000"/>
          </a:xfrm>
        </p:spPr>
        <p:txBody>
          <a:bodyPr/>
          <a:lstStyle/>
          <a:p>
            <a:r>
              <a:rPr lang="en-US" dirty="0"/>
              <a:t>Click icon to add picture</a:t>
            </a:r>
            <a:endParaRPr lang="en-NZ"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9123" y="5938643"/>
            <a:ext cx="1842610" cy="833632"/>
          </a:xfrm>
          <a:prstGeom prst="rect">
            <a:avLst/>
          </a:prstGeom>
        </p:spPr>
      </p:pic>
      <p:pic>
        <p:nvPicPr>
          <p:cNvPr id="12" name="Picture 11"/>
          <p:cNvPicPr>
            <a:picLocks noChangeAspect="1"/>
          </p:cNvPicPr>
          <p:nvPr userDrawn="1"/>
        </p:nvPicPr>
        <p:blipFill rotWithShape="1">
          <a:blip r:embed="rId3">
            <a:extLst>
              <a:ext uri="{28A0092B-C50C-407E-A947-70E740481C1C}">
                <a14:useLocalDpi xmlns:a14="http://schemas.microsoft.com/office/drawing/2010/main" val="0"/>
              </a:ext>
            </a:extLst>
          </a:blip>
          <a:srcRect r="75294"/>
          <a:stretch/>
        </p:blipFill>
        <p:spPr>
          <a:xfrm>
            <a:off x="8429625" y="2942950"/>
            <a:ext cx="498475" cy="1053976"/>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5400000">
            <a:off x="7561839" y="990682"/>
            <a:ext cx="2102866" cy="832702"/>
          </a:xfrm>
          <a:prstGeom prst="rect">
            <a:avLst/>
          </a:prstGeom>
        </p:spPr>
      </p:pic>
    </p:spTree>
    <p:extLst>
      <p:ext uri="{BB962C8B-B14F-4D97-AF65-F5344CB8AC3E}">
        <p14:creationId xmlns:p14="http://schemas.microsoft.com/office/powerpoint/2010/main" val="12713742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1850" y="2795852"/>
            <a:ext cx="6654800" cy="977635"/>
          </a:xfrm>
        </p:spPr>
        <p:txBody>
          <a:bodyPr anchor="t">
            <a:noAutofit/>
          </a:bodyPr>
          <a:lstStyle>
            <a:lvl1pPr algn="l">
              <a:defRPr sz="8000" b="1" cap="all" baseline="0">
                <a:solidFill>
                  <a:schemeClr val="bg1"/>
                </a:solidFill>
              </a:defRPr>
            </a:lvl1pPr>
          </a:lstStyle>
          <a:p>
            <a:r>
              <a:rPr lang="en-US" dirty="0"/>
              <a:t>heading1</a:t>
            </a:r>
          </a:p>
        </p:txBody>
      </p:sp>
      <p:sp>
        <p:nvSpPr>
          <p:cNvPr id="3" name="Subtitle 2"/>
          <p:cNvSpPr>
            <a:spLocks noGrp="1"/>
          </p:cNvSpPr>
          <p:nvPr>
            <p:ph type="subTitle" idx="1" hasCustomPrompt="1"/>
          </p:nvPr>
        </p:nvSpPr>
        <p:spPr>
          <a:xfrm>
            <a:off x="831850" y="3773487"/>
            <a:ext cx="6654800" cy="1655762"/>
          </a:xfrm>
        </p:spPr>
        <p:txBody>
          <a:bodyPr>
            <a:normAutofit/>
          </a:bodyPr>
          <a:lstStyle>
            <a:lvl1pPr marL="0" indent="0" algn="l">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4" name="Date Placeholder 3"/>
          <p:cNvSpPr>
            <a:spLocks noGrp="1"/>
          </p:cNvSpPr>
          <p:nvPr>
            <p:ph type="dt" sz="half" idx="10"/>
          </p:nvPr>
        </p:nvSpPr>
        <p:spPr/>
        <p:txBody>
          <a:bodyPr/>
          <a:lstStyle/>
          <a:p>
            <a:fld id="{0C40A0A2-6F00-4B3B-9601-22CB7FE37A87}" type="datetime1">
              <a:rPr lang="en-NZ" smtClean="0">
                <a:solidFill>
                  <a:prstClr val="black">
                    <a:tint val="75000"/>
                  </a:prstClr>
                </a:solidFill>
              </a:rPr>
              <a:pPr/>
              <a:t>8/07/2021</a:t>
            </a:fld>
            <a:endParaRPr lang="en-NZ"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E8FE4DA-2B18-4BAE-8AC0-1DA0FADB6707}" type="slidenum">
              <a:rPr lang="en-NZ" smtClean="0">
                <a:solidFill>
                  <a:prstClr val="black"/>
                </a:solidFill>
              </a:rPr>
              <a:pPr/>
              <a:t>‹#›</a:t>
            </a:fld>
            <a:endParaRPr lang="en-NZ" dirty="0">
              <a:solidFill>
                <a:prstClr val="black"/>
              </a:solidFill>
            </a:endParaRPr>
          </a:p>
        </p:txBody>
      </p:sp>
      <p:sp>
        <p:nvSpPr>
          <p:cNvPr id="10" name="Picture Placeholder 9"/>
          <p:cNvSpPr>
            <a:spLocks noGrp="1"/>
          </p:cNvSpPr>
          <p:nvPr>
            <p:ph type="pic" sz="quarter" idx="13"/>
          </p:nvPr>
        </p:nvSpPr>
        <p:spPr>
          <a:xfrm>
            <a:off x="0" y="-530"/>
            <a:ext cx="8204200" cy="6858000"/>
          </a:xfrm>
        </p:spPr>
        <p:txBody>
          <a:bodyPr/>
          <a:lstStyle/>
          <a:p>
            <a:r>
              <a:rPr lang="en-US" dirty="0"/>
              <a:t>Click icon to add picture</a:t>
            </a:r>
            <a:endParaRPr lang="en-NZ" dirty="0"/>
          </a:p>
        </p:txBody>
      </p:sp>
    </p:spTree>
    <p:extLst>
      <p:ext uri="{BB962C8B-B14F-4D97-AF65-F5344CB8AC3E}">
        <p14:creationId xmlns:p14="http://schemas.microsoft.com/office/powerpoint/2010/main" val="36150940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664572-B1A2-5240-832A-BF9E50AA987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240360"/>
            <a:ext cx="9144000" cy="3617640"/>
          </a:xfrm>
          <a:prstGeom prst="rect">
            <a:avLst/>
          </a:prstGeom>
        </p:spPr>
      </p:pic>
      <p:pic>
        <p:nvPicPr>
          <p:cNvPr id="6" name="Picture 5">
            <a:extLst>
              <a:ext uri="{FF2B5EF4-FFF2-40B4-BE49-F238E27FC236}">
                <a16:creationId xmlns:a16="http://schemas.microsoft.com/office/drawing/2014/main" id="{FA86A6C0-5D2F-7A4F-AC09-BA2C634F505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4134"/>
          <a:stretch/>
        </p:blipFill>
        <p:spPr>
          <a:xfrm>
            <a:off x="1246880" y="5589240"/>
            <a:ext cx="1225900" cy="1039666"/>
          </a:xfrm>
          <a:prstGeom prst="rect">
            <a:avLst/>
          </a:prstGeom>
        </p:spPr>
      </p:pic>
      <p:pic>
        <p:nvPicPr>
          <p:cNvPr id="9" name="Picture 8">
            <a:extLst>
              <a:ext uri="{FF2B5EF4-FFF2-40B4-BE49-F238E27FC236}">
                <a16:creationId xmlns:a16="http://schemas.microsoft.com/office/drawing/2014/main" id="{2F60046E-555A-1F45-8A3B-3AE0E457378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64288" y="6306890"/>
            <a:ext cx="1146675" cy="292892"/>
          </a:xfrm>
          <a:prstGeom prst="rect">
            <a:avLst/>
          </a:prstGeom>
        </p:spPr>
      </p:pic>
      <p:sp>
        <p:nvSpPr>
          <p:cNvPr id="10" name="Title 1">
            <a:extLst>
              <a:ext uri="{FF2B5EF4-FFF2-40B4-BE49-F238E27FC236}">
                <a16:creationId xmlns:a16="http://schemas.microsoft.com/office/drawing/2014/main" id="{C7D517B6-533E-2D4A-9637-D9BF42CE3540}"/>
              </a:ext>
            </a:extLst>
          </p:cNvPr>
          <p:cNvSpPr>
            <a:spLocks noGrp="1"/>
          </p:cNvSpPr>
          <p:nvPr>
            <p:ph type="ctrTitle" hasCustomPrompt="1"/>
          </p:nvPr>
        </p:nvSpPr>
        <p:spPr>
          <a:xfrm>
            <a:off x="831850" y="1659699"/>
            <a:ext cx="7393484" cy="1440160"/>
          </a:xfrm>
          <a:prstGeom prst="rect">
            <a:avLst/>
          </a:prstGeom>
        </p:spPr>
        <p:txBody>
          <a:bodyPr anchor="b">
            <a:noAutofit/>
          </a:bodyPr>
          <a:lstStyle>
            <a:lvl1pPr algn="l">
              <a:lnSpc>
                <a:spcPts val="5200"/>
              </a:lnSpc>
              <a:defRPr sz="4000" b="1" cap="none" baseline="0">
                <a:solidFill>
                  <a:schemeClr val="bg1"/>
                </a:solidFill>
                <a:latin typeface="+mj-lt"/>
                <a:ea typeface="Roboto" panose="02000000000000000000" pitchFamily="2" charset="0"/>
                <a:cs typeface="Roboto" panose="02000000000000000000" pitchFamily="2" charset="0"/>
              </a:defRPr>
            </a:lvl1pPr>
          </a:lstStyle>
          <a:p>
            <a:r>
              <a:rPr lang="en-US" dirty="0"/>
              <a:t>Heading should be </a:t>
            </a:r>
            <a:br>
              <a:rPr lang="en-US" dirty="0"/>
            </a:br>
            <a:r>
              <a:rPr lang="en-US" dirty="0"/>
              <a:t>in Arial</a:t>
            </a:r>
          </a:p>
        </p:txBody>
      </p:sp>
      <p:sp>
        <p:nvSpPr>
          <p:cNvPr id="11" name="Subtitle 2">
            <a:extLst>
              <a:ext uri="{FF2B5EF4-FFF2-40B4-BE49-F238E27FC236}">
                <a16:creationId xmlns:a16="http://schemas.microsoft.com/office/drawing/2014/main" id="{5289FE5A-6E42-8F4B-8994-2BED71C06956}"/>
              </a:ext>
            </a:extLst>
          </p:cNvPr>
          <p:cNvSpPr>
            <a:spLocks noGrp="1"/>
          </p:cNvSpPr>
          <p:nvPr>
            <p:ph type="subTitle" idx="1" hasCustomPrompt="1"/>
          </p:nvPr>
        </p:nvSpPr>
        <p:spPr>
          <a:xfrm>
            <a:off x="827584" y="3243875"/>
            <a:ext cx="7393484" cy="1193237"/>
          </a:xfrm>
          <a:prstGeom prst="rect">
            <a:avLst/>
          </a:prstGeom>
        </p:spPr>
        <p:txBody>
          <a:bodyPr>
            <a:normAutofit/>
          </a:bodyPr>
          <a:lstStyle>
            <a:lvl1pPr marL="0" indent="0" algn="l">
              <a:buNone/>
              <a:defRPr sz="2000" b="1">
                <a:solidFill>
                  <a:schemeClr val="bg1"/>
                </a:solidFill>
                <a:latin typeface="+mj-lt"/>
                <a:ea typeface="Roboto" panose="02000000000000000000" pitchFamily="2" charset="0"/>
                <a:cs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cxnSp>
        <p:nvCxnSpPr>
          <p:cNvPr id="13" name="Straight Connector 12">
            <a:extLst>
              <a:ext uri="{FF2B5EF4-FFF2-40B4-BE49-F238E27FC236}">
                <a16:creationId xmlns:a16="http://schemas.microsoft.com/office/drawing/2014/main" id="{E80E25C1-0682-4628-BB06-3CFC31012CCC}"/>
              </a:ext>
            </a:extLst>
          </p:cNvPr>
          <p:cNvCxnSpPr>
            <a:cxnSpLocks/>
          </p:cNvCxnSpPr>
          <p:nvPr userDrawn="1"/>
        </p:nvCxnSpPr>
        <p:spPr>
          <a:xfrm>
            <a:off x="827584" y="3099859"/>
            <a:ext cx="73977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D66918E-B731-4A82-A65B-B68942469899}"/>
              </a:ext>
              <a:ext uri="{C183D7F6-B498-43B3-948B-1728B52AA6E4}">
                <adec:decorative xmlns:adec="http://schemas.microsoft.com/office/drawing/2017/decorative" val="1"/>
              </a:ext>
            </a:extLst>
          </p:cNvPr>
          <p:cNvPicPr/>
          <p:nvPr userDrawn="1"/>
        </p:nvPicPr>
        <p:blipFill rotWithShape="1">
          <a:blip r:embed="rId5">
            <a:extLst>
              <a:ext uri="{28A0092B-C50C-407E-A947-70E740481C1C}">
                <a14:useLocalDpi xmlns:a14="http://schemas.microsoft.com/office/drawing/2010/main" val="0"/>
              </a:ext>
            </a:extLst>
          </a:blip>
          <a:srcRect r="86250"/>
          <a:stretch/>
        </p:blipFill>
        <p:spPr>
          <a:xfrm>
            <a:off x="611560" y="5568417"/>
            <a:ext cx="635320" cy="1067605"/>
          </a:xfrm>
          <a:prstGeom prst="rect">
            <a:avLst/>
          </a:prstGeom>
        </p:spPr>
      </p:pic>
    </p:spTree>
    <p:extLst>
      <p:ext uri="{BB962C8B-B14F-4D97-AF65-F5344CB8AC3E}">
        <p14:creationId xmlns:p14="http://schemas.microsoft.com/office/powerpoint/2010/main" val="32421063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p:bg>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75191" y="476672"/>
            <a:ext cx="8122474" cy="502702"/>
          </a:xfrm>
          <a:prstGeom prst="rect">
            <a:avLst/>
          </a:prstGeom>
        </p:spPr>
        <p:txBody>
          <a:bodyPr anchor="t">
            <a:spAutoFit/>
          </a:bodyPr>
          <a:lstStyle>
            <a:lvl1pPr algn="l" defTabSz="914400" rtl="0" eaLnBrk="1" latinLnBrk="0" hangingPunct="1">
              <a:lnSpc>
                <a:spcPts val="3200"/>
              </a:lnSpc>
              <a:spcBef>
                <a:spcPct val="0"/>
              </a:spcBef>
              <a:buNone/>
              <a:defRPr lang="en-US" sz="3000" b="1" kern="1200" cap="none" baseline="0" dirty="0">
                <a:solidFill>
                  <a:schemeClr val="tx1"/>
                </a:solidFill>
                <a:latin typeface="+mj-lt"/>
                <a:ea typeface="Roboto" panose="02000000000000000000" pitchFamily="2" charset="0"/>
                <a:cs typeface="Roboto" panose="02000000000000000000" pitchFamily="2" charset="0"/>
              </a:defRPr>
            </a:lvl1pPr>
          </a:lstStyle>
          <a:p>
            <a:r>
              <a:rPr lang="en-US" dirty="0"/>
              <a:t>Heading goes here</a:t>
            </a:r>
          </a:p>
        </p:txBody>
      </p:sp>
      <p:sp>
        <p:nvSpPr>
          <p:cNvPr id="8" name="Subtitle 2"/>
          <p:cNvSpPr>
            <a:spLocks noGrp="1"/>
          </p:cNvSpPr>
          <p:nvPr>
            <p:ph type="subTitle" idx="1" hasCustomPrompt="1"/>
          </p:nvPr>
        </p:nvSpPr>
        <p:spPr>
          <a:xfrm>
            <a:off x="467544" y="1412776"/>
            <a:ext cx="8136904" cy="4344077"/>
          </a:xfrm>
          <a:prstGeom prst="rect">
            <a:avLst/>
          </a:prstGeom>
        </p:spPr>
        <p:txBody>
          <a:bodyPr>
            <a:normAutofit/>
          </a:bodyPr>
          <a:lstStyle>
            <a:lvl1pPr marL="0" indent="0" algn="l">
              <a:buNone/>
              <a:defRPr sz="1400" b="0" baseline="0">
                <a:solidFill>
                  <a:schemeClr val="tx1"/>
                </a:solidFill>
                <a:latin typeface="+mj-lt"/>
                <a:ea typeface="Roboto" panose="02000000000000000000" pitchFamily="2" charset="0"/>
                <a:cs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solidFill>
                  <a:schemeClr val="tx1"/>
                </a:solidFill>
              </a:rPr>
              <a:t>Main text goes here</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37285" y="6306890"/>
            <a:ext cx="1146675" cy="29289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512" y="5969522"/>
            <a:ext cx="2415189" cy="771846"/>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38268" y="6360144"/>
            <a:ext cx="938188" cy="239638"/>
          </a:xfrm>
          <a:prstGeom prst="rect">
            <a:avLst/>
          </a:prstGeom>
        </p:spPr>
      </p:pic>
    </p:spTree>
    <p:extLst>
      <p:ext uri="{BB962C8B-B14F-4D97-AF65-F5344CB8AC3E}">
        <p14:creationId xmlns:p14="http://schemas.microsoft.com/office/powerpoint/2010/main" val="508770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with Image">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FC161F4-AA32-4826-AB75-BF4D355B1C25}"/>
              </a:ext>
            </a:extLst>
          </p:cNvPr>
          <p:cNvSpPr>
            <a:spLocks noGrp="1"/>
          </p:cNvSpPr>
          <p:nvPr>
            <p:ph type="pic" sz="quarter" idx="10"/>
          </p:nvPr>
        </p:nvSpPr>
        <p:spPr>
          <a:xfrm>
            <a:off x="4572000" y="0"/>
            <a:ext cx="4572000" cy="6858000"/>
          </a:xfrm>
          <a:prstGeom prst="rect">
            <a:avLst/>
          </a:prstGeom>
        </p:spPr>
        <p:txBody>
          <a:bodyPr/>
          <a:lstStyle>
            <a:lvl1pPr marL="0" indent="0">
              <a:buNone/>
              <a:defRPr/>
            </a:lvl1pPr>
          </a:lstStyle>
          <a:p>
            <a:r>
              <a:rPr lang="en-US"/>
              <a:t>Click icon to add picture</a:t>
            </a:r>
            <a:endParaRPr lang="en-NZ"/>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1260" y="5413670"/>
            <a:ext cx="1861220" cy="1039666"/>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37285" y="6306890"/>
            <a:ext cx="1146675" cy="292892"/>
          </a:xfrm>
          <a:prstGeom prst="rect">
            <a:avLst/>
          </a:prstGeom>
        </p:spPr>
      </p:pic>
      <p:sp>
        <p:nvSpPr>
          <p:cNvPr id="11" name="Title 1">
            <a:extLst>
              <a:ext uri="{FF2B5EF4-FFF2-40B4-BE49-F238E27FC236}">
                <a16:creationId xmlns:a16="http://schemas.microsoft.com/office/drawing/2014/main" id="{02DC4620-133B-F748-8A2C-5E7F3CE675BD}"/>
              </a:ext>
            </a:extLst>
          </p:cNvPr>
          <p:cNvSpPr>
            <a:spLocks noGrp="1"/>
          </p:cNvSpPr>
          <p:nvPr>
            <p:ph type="ctrTitle" hasCustomPrompt="1"/>
          </p:nvPr>
        </p:nvSpPr>
        <p:spPr>
          <a:xfrm>
            <a:off x="475200" y="475200"/>
            <a:ext cx="3600400" cy="502702"/>
          </a:xfrm>
          <a:prstGeom prst="rect">
            <a:avLst/>
          </a:prstGeom>
        </p:spPr>
        <p:txBody>
          <a:bodyPr anchor="t">
            <a:spAutoFit/>
          </a:bodyPr>
          <a:lstStyle>
            <a:lvl1pPr algn="l" defTabSz="914400" rtl="0" eaLnBrk="1" latinLnBrk="0" hangingPunct="1">
              <a:lnSpc>
                <a:spcPts val="3200"/>
              </a:lnSpc>
              <a:spcBef>
                <a:spcPct val="0"/>
              </a:spcBef>
              <a:buNone/>
              <a:defRPr lang="en-US" sz="3000" b="1" kern="1200" cap="none" baseline="0" dirty="0">
                <a:solidFill>
                  <a:schemeClr val="tx1"/>
                </a:solidFill>
                <a:latin typeface="+mj-lt"/>
                <a:ea typeface="Roboto" panose="02000000000000000000" pitchFamily="2" charset="0"/>
                <a:cs typeface="Roboto" panose="02000000000000000000" pitchFamily="2" charset="0"/>
              </a:defRPr>
            </a:lvl1pPr>
          </a:lstStyle>
          <a:p>
            <a:r>
              <a:rPr lang="en-US" dirty="0"/>
              <a:t>Heading goes here</a:t>
            </a:r>
          </a:p>
        </p:txBody>
      </p:sp>
      <p:sp>
        <p:nvSpPr>
          <p:cNvPr id="12" name="Subtitle 2">
            <a:extLst>
              <a:ext uri="{FF2B5EF4-FFF2-40B4-BE49-F238E27FC236}">
                <a16:creationId xmlns:a16="http://schemas.microsoft.com/office/drawing/2014/main" id="{B449DD41-E9E6-4145-8259-75C24FAB260C}"/>
              </a:ext>
            </a:extLst>
          </p:cNvPr>
          <p:cNvSpPr>
            <a:spLocks noGrp="1"/>
          </p:cNvSpPr>
          <p:nvPr>
            <p:ph type="subTitle" idx="1" hasCustomPrompt="1"/>
          </p:nvPr>
        </p:nvSpPr>
        <p:spPr>
          <a:xfrm>
            <a:off x="475200" y="1411200"/>
            <a:ext cx="3600400" cy="4752000"/>
          </a:xfrm>
          <a:prstGeom prst="rect">
            <a:avLst/>
          </a:prstGeom>
        </p:spPr>
        <p:txBody>
          <a:bodyPr>
            <a:normAutofit/>
          </a:bodyPr>
          <a:lstStyle>
            <a:lvl1pPr marL="0" indent="0" algn="l">
              <a:buNone/>
              <a:defRPr sz="1400" b="0" baseline="0">
                <a:solidFill>
                  <a:schemeClr val="bg1"/>
                </a:solidFill>
                <a:latin typeface="+mj-lt"/>
                <a:ea typeface="Roboto" panose="02000000000000000000" pitchFamily="2" charset="0"/>
                <a:cs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solidFill>
                  <a:schemeClr val="tx1"/>
                </a:solidFill>
              </a:rPr>
              <a:t>Main text goes here</a:t>
            </a:r>
            <a:endParaRPr lang="en-US" dirty="0"/>
          </a:p>
        </p:txBody>
      </p:sp>
    </p:spTree>
    <p:extLst>
      <p:ext uri="{BB962C8B-B14F-4D97-AF65-F5344CB8AC3E}">
        <p14:creationId xmlns:p14="http://schemas.microsoft.com/office/powerpoint/2010/main" val="20615016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ull Image">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1260" y="5413670"/>
            <a:ext cx="1861220" cy="1039666"/>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37285" y="6306890"/>
            <a:ext cx="1146675" cy="292892"/>
          </a:xfrm>
          <a:prstGeom prst="rect">
            <a:avLst/>
          </a:prstGeom>
        </p:spPr>
      </p:pic>
      <p:sp>
        <p:nvSpPr>
          <p:cNvPr id="7" name="Picture Placeholder 2">
            <a:extLst>
              <a:ext uri="{FF2B5EF4-FFF2-40B4-BE49-F238E27FC236}">
                <a16:creationId xmlns:a16="http://schemas.microsoft.com/office/drawing/2014/main" id="{B4A1F15B-D86F-43DE-8824-BD5D23C5EA72}"/>
              </a:ext>
            </a:extLst>
          </p:cNvPr>
          <p:cNvSpPr>
            <a:spLocks noGrp="1"/>
          </p:cNvSpPr>
          <p:nvPr>
            <p:ph type="pic" sz="quarter" idx="10"/>
          </p:nvPr>
        </p:nvSpPr>
        <p:spPr>
          <a:xfrm>
            <a:off x="0" y="0"/>
            <a:ext cx="9144000" cy="6858000"/>
          </a:xfrm>
          <a:prstGeom prst="rect">
            <a:avLst/>
          </a:prstGeom>
        </p:spPr>
        <p:txBody>
          <a:bodyPr/>
          <a:lstStyle>
            <a:lvl1pPr marL="0" indent="0">
              <a:buNone/>
              <a:defRPr/>
            </a:lvl1pPr>
          </a:lstStyle>
          <a:p>
            <a:r>
              <a:rPr lang="en-US"/>
              <a:t>Click icon to add picture</a:t>
            </a:r>
            <a:endParaRPr lang="en-NZ"/>
          </a:p>
        </p:txBody>
      </p:sp>
    </p:spTree>
    <p:extLst>
      <p:ext uri="{BB962C8B-B14F-4D97-AF65-F5344CB8AC3E}">
        <p14:creationId xmlns:p14="http://schemas.microsoft.com/office/powerpoint/2010/main" val="2829761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3942C6-76BD-40D7-9D39-AB64580E7983}" type="datetimeFigureOut">
              <a:rPr lang="en-NZ" smtClean="0"/>
              <a:t>8/07/2021</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07CDCDFF-1A41-4EE4-83A7-AEEF4ABFAB6D}" type="slidenum">
              <a:rPr lang="en-NZ" smtClean="0"/>
              <a:t>‹#›</a:t>
            </a:fld>
            <a:endParaRPr lang="en-NZ" dirty="0"/>
          </a:p>
        </p:txBody>
      </p:sp>
    </p:spTree>
    <p:extLst>
      <p:ext uri="{BB962C8B-B14F-4D97-AF65-F5344CB8AC3E}">
        <p14:creationId xmlns:p14="http://schemas.microsoft.com/office/powerpoint/2010/main" val="13037009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ull Quot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2F4459-F5B8-493D-954D-1E555FAF8FC2}"/>
              </a:ext>
            </a:extLst>
          </p:cNvPr>
          <p:cNvSpPr>
            <a:spLocks noGrp="1"/>
          </p:cNvSpPr>
          <p:nvPr>
            <p:ph type="body" sz="quarter" idx="10" hasCustomPrompt="1"/>
          </p:nvPr>
        </p:nvSpPr>
        <p:spPr>
          <a:xfrm>
            <a:off x="971575" y="332656"/>
            <a:ext cx="7200850" cy="5832648"/>
          </a:xfrm>
          <a:prstGeom prst="rect">
            <a:avLst/>
          </a:prstGeom>
        </p:spPr>
        <p:txBody>
          <a:bodyPr anchor="ctr">
            <a:normAutofit/>
          </a:bodyPr>
          <a:lstStyle>
            <a:lvl1pPr marL="0" indent="0" algn="ctr" defTabSz="914400" rtl="0" eaLnBrk="1" latinLnBrk="0" hangingPunct="1">
              <a:lnSpc>
                <a:spcPts val="7200"/>
              </a:lnSpc>
              <a:spcBef>
                <a:spcPct val="0"/>
              </a:spcBef>
              <a:buNone/>
              <a:defRPr lang="en-US" sz="7000" b="1" kern="1200" dirty="0" smtClean="0">
                <a:solidFill>
                  <a:schemeClr val="tx1"/>
                </a:solidFill>
                <a:latin typeface="+mj-lt"/>
                <a:ea typeface="Roboto" panose="02000000000000000000" pitchFamily="2" charset="0"/>
                <a:cs typeface="Roboto" panose="02000000000000000000" pitchFamily="2" charset="0"/>
              </a:defRPr>
            </a:lvl1pPr>
            <a:lvl2pPr marL="0" indent="0" algn="ctr" defTabSz="914400" rtl="0" eaLnBrk="1" latinLnBrk="0" hangingPunct="1">
              <a:lnSpc>
                <a:spcPts val="7200"/>
              </a:lnSpc>
              <a:spcBef>
                <a:spcPct val="0"/>
              </a:spcBef>
              <a:buNone/>
              <a:defRPr lang="en-US" sz="7000" kern="1200" dirty="0" smtClean="0">
                <a:solidFill>
                  <a:srgbClr val="1589CB"/>
                </a:solidFill>
                <a:latin typeface="+mj-lt"/>
                <a:ea typeface="Roboto" panose="02000000000000000000" pitchFamily="2" charset="0"/>
                <a:cs typeface="Roboto" panose="02000000000000000000" pitchFamily="2" charset="0"/>
              </a:defRPr>
            </a:lvl2pPr>
            <a:lvl3pPr marL="0" indent="0" algn="ctr" defTabSz="914400" rtl="0" eaLnBrk="1" latinLnBrk="0" hangingPunct="1">
              <a:lnSpc>
                <a:spcPts val="7200"/>
              </a:lnSpc>
              <a:spcBef>
                <a:spcPct val="0"/>
              </a:spcBef>
              <a:buNone/>
              <a:defRPr lang="en-US" sz="7000" kern="1200" dirty="0" smtClean="0">
                <a:solidFill>
                  <a:srgbClr val="1589CB"/>
                </a:solidFill>
                <a:latin typeface="+mj-lt"/>
                <a:ea typeface="Roboto" panose="02000000000000000000" pitchFamily="2" charset="0"/>
                <a:cs typeface="Roboto" panose="02000000000000000000" pitchFamily="2" charset="0"/>
              </a:defRPr>
            </a:lvl3pPr>
            <a:lvl4pPr marL="0" indent="0" algn="ctr" defTabSz="914400" rtl="0" eaLnBrk="1" latinLnBrk="0" hangingPunct="1">
              <a:lnSpc>
                <a:spcPts val="7200"/>
              </a:lnSpc>
              <a:spcBef>
                <a:spcPct val="0"/>
              </a:spcBef>
              <a:buNone/>
              <a:defRPr lang="en-US" sz="7000" kern="1200" dirty="0" smtClean="0">
                <a:solidFill>
                  <a:srgbClr val="1589CB"/>
                </a:solidFill>
                <a:latin typeface="+mj-lt"/>
                <a:ea typeface="Roboto" panose="02000000000000000000" pitchFamily="2" charset="0"/>
                <a:cs typeface="Roboto" panose="02000000000000000000" pitchFamily="2" charset="0"/>
              </a:defRPr>
            </a:lvl4pPr>
            <a:lvl5pPr marL="0" indent="0" algn="ctr" defTabSz="914400" rtl="0" eaLnBrk="1" latinLnBrk="0" hangingPunct="1">
              <a:lnSpc>
                <a:spcPts val="7200"/>
              </a:lnSpc>
              <a:spcBef>
                <a:spcPct val="0"/>
              </a:spcBef>
              <a:buNone/>
              <a:defRPr lang="en-NZ" sz="7000" kern="1200" dirty="0">
                <a:solidFill>
                  <a:srgbClr val="1589CB"/>
                </a:solidFill>
                <a:latin typeface="+mj-lt"/>
                <a:ea typeface="Roboto" panose="02000000000000000000" pitchFamily="2" charset="0"/>
                <a:cs typeface="Roboto" panose="02000000000000000000" pitchFamily="2" charset="0"/>
              </a:defRPr>
            </a:lvl5pPr>
          </a:lstStyle>
          <a:p>
            <a:pPr lvl="0"/>
            <a:r>
              <a:rPr lang="en-US" dirty="0"/>
              <a:t>“Use this slide for a pull out quote”</a:t>
            </a:r>
          </a:p>
        </p:txBody>
      </p:sp>
      <p:pic>
        <p:nvPicPr>
          <p:cNvPr id="4" name="Picture 3">
            <a:extLst>
              <a:ext uri="{FF2B5EF4-FFF2-40B4-BE49-F238E27FC236}">
                <a16:creationId xmlns:a16="http://schemas.microsoft.com/office/drawing/2014/main" id="{5C57DC35-09DF-8943-9736-848C2CD2806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5969522"/>
            <a:ext cx="2415189" cy="771846"/>
          </a:xfrm>
          <a:prstGeom prst="rect">
            <a:avLst/>
          </a:prstGeom>
        </p:spPr>
      </p:pic>
      <p:pic>
        <p:nvPicPr>
          <p:cNvPr id="5" name="Picture 4">
            <a:extLst>
              <a:ext uri="{FF2B5EF4-FFF2-40B4-BE49-F238E27FC236}">
                <a16:creationId xmlns:a16="http://schemas.microsoft.com/office/drawing/2014/main" id="{96B0493E-EADA-E543-834F-58E7AFAD5CA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38268" y="6360144"/>
            <a:ext cx="938188" cy="239638"/>
          </a:xfrm>
          <a:prstGeom prst="rect">
            <a:avLst/>
          </a:prstGeom>
        </p:spPr>
      </p:pic>
    </p:spTree>
    <p:extLst>
      <p:ext uri="{BB962C8B-B14F-4D97-AF65-F5344CB8AC3E}">
        <p14:creationId xmlns:p14="http://schemas.microsoft.com/office/powerpoint/2010/main" val="18160142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ing Only">
    <p:bg>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75191" y="476672"/>
            <a:ext cx="8122474" cy="502702"/>
          </a:xfrm>
          <a:prstGeom prst="rect">
            <a:avLst/>
          </a:prstGeom>
        </p:spPr>
        <p:txBody>
          <a:bodyPr anchor="t">
            <a:spAutoFit/>
          </a:bodyPr>
          <a:lstStyle>
            <a:lvl1pPr algn="l" defTabSz="914400" rtl="0" eaLnBrk="1" latinLnBrk="0" hangingPunct="1">
              <a:lnSpc>
                <a:spcPts val="3200"/>
              </a:lnSpc>
              <a:spcBef>
                <a:spcPct val="0"/>
              </a:spcBef>
              <a:buNone/>
              <a:defRPr lang="en-US" sz="3000" b="1" kern="1200" cap="none" baseline="0" dirty="0">
                <a:solidFill>
                  <a:schemeClr val="tx1"/>
                </a:solidFill>
                <a:latin typeface="+mj-lt"/>
                <a:ea typeface="Roboto" panose="02000000000000000000" pitchFamily="2" charset="0"/>
                <a:cs typeface="Roboto" panose="02000000000000000000" pitchFamily="2" charset="0"/>
              </a:defRPr>
            </a:lvl1pPr>
          </a:lstStyle>
          <a:p>
            <a:r>
              <a:rPr lang="en-US" dirty="0"/>
              <a:t>Heading goes here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37285" y="6306890"/>
            <a:ext cx="1146675" cy="29289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512" y="5969522"/>
            <a:ext cx="2415189" cy="771846"/>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38268" y="6360144"/>
            <a:ext cx="938188" cy="239638"/>
          </a:xfrm>
          <a:prstGeom prst="rect">
            <a:avLst/>
          </a:prstGeom>
        </p:spPr>
      </p:pic>
    </p:spTree>
    <p:extLst>
      <p:ext uri="{BB962C8B-B14F-4D97-AF65-F5344CB8AC3E}">
        <p14:creationId xmlns:p14="http://schemas.microsoft.com/office/powerpoint/2010/main" val="14835081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with logo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57DC35-09DF-8943-9736-848C2CD2806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5969522"/>
            <a:ext cx="2415189" cy="771846"/>
          </a:xfrm>
          <a:prstGeom prst="rect">
            <a:avLst/>
          </a:prstGeom>
        </p:spPr>
      </p:pic>
      <p:pic>
        <p:nvPicPr>
          <p:cNvPr id="5" name="Picture 4">
            <a:extLst>
              <a:ext uri="{FF2B5EF4-FFF2-40B4-BE49-F238E27FC236}">
                <a16:creationId xmlns:a16="http://schemas.microsoft.com/office/drawing/2014/main" id="{96B0493E-EADA-E543-834F-58E7AFAD5CA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38268" y="6360144"/>
            <a:ext cx="938188" cy="239638"/>
          </a:xfrm>
          <a:prstGeom prst="rect">
            <a:avLst/>
          </a:prstGeom>
        </p:spPr>
      </p:pic>
    </p:spTree>
    <p:extLst>
      <p:ext uri="{BB962C8B-B14F-4D97-AF65-F5344CB8AC3E}">
        <p14:creationId xmlns:p14="http://schemas.microsoft.com/office/powerpoint/2010/main" val="1478498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p:bg>
      <p:bgPr>
        <a:solidFill>
          <a:srgbClr val="1589CB"/>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664572-B1A2-5240-832A-BF9E50AA987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240360"/>
            <a:ext cx="9144000" cy="3617637"/>
          </a:xfrm>
          <a:prstGeom prst="rect">
            <a:avLst/>
          </a:prstGeom>
        </p:spPr>
      </p:pic>
      <p:pic>
        <p:nvPicPr>
          <p:cNvPr id="6" name="Picture 5">
            <a:extLst>
              <a:ext uri="{FF2B5EF4-FFF2-40B4-BE49-F238E27FC236}">
                <a16:creationId xmlns:a16="http://schemas.microsoft.com/office/drawing/2014/main" id="{FA86A6C0-5D2F-7A4F-AC09-BA2C634F505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1560" y="5589240"/>
            <a:ext cx="1861220" cy="1039666"/>
          </a:xfrm>
          <a:prstGeom prst="rect">
            <a:avLst/>
          </a:prstGeom>
        </p:spPr>
      </p:pic>
      <p:pic>
        <p:nvPicPr>
          <p:cNvPr id="9" name="Picture 8">
            <a:extLst>
              <a:ext uri="{FF2B5EF4-FFF2-40B4-BE49-F238E27FC236}">
                <a16:creationId xmlns:a16="http://schemas.microsoft.com/office/drawing/2014/main" id="{2F60046E-555A-1F45-8A3B-3AE0E457378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64288" y="6306890"/>
            <a:ext cx="1146675" cy="292892"/>
          </a:xfrm>
          <a:prstGeom prst="rect">
            <a:avLst/>
          </a:prstGeom>
        </p:spPr>
      </p:pic>
      <p:sp>
        <p:nvSpPr>
          <p:cNvPr id="10" name="Title 1">
            <a:extLst>
              <a:ext uri="{FF2B5EF4-FFF2-40B4-BE49-F238E27FC236}">
                <a16:creationId xmlns:a16="http://schemas.microsoft.com/office/drawing/2014/main" id="{C7D517B6-533E-2D4A-9637-D9BF42CE3540}"/>
              </a:ext>
            </a:extLst>
          </p:cNvPr>
          <p:cNvSpPr>
            <a:spLocks noGrp="1"/>
          </p:cNvSpPr>
          <p:nvPr>
            <p:ph type="ctrTitle" hasCustomPrompt="1"/>
          </p:nvPr>
        </p:nvSpPr>
        <p:spPr>
          <a:xfrm>
            <a:off x="831850" y="1659699"/>
            <a:ext cx="7397750" cy="1440160"/>
          </a:xfrm>
          <a:prstGeom prst="rect">
            <a:avLst/>
          </a:prstGeom>
        </p:spPr>
        <p:txBody>
          <a:bodyPr anchor="b">
            <a:noAutofit/>
          </a:bodyPr>
          <a:lstStyle>
            <a:lvl1pPr algn="l">
              <a:lnSpc>
                <a:spcPts val="5200"/>
              </a:lnSpc>
              <a:defRPr sz="4000" b="1" cap="none" baseline="0">
                <a:solidFill>
                  <a:schemeClr val="bg1"/>
                </a:solidFill>
                <a:latin typeface="+mj-lt"/>
                <a:ea typeface="Roboto" panose="02000000000000000000" pitchFamily="2" charset="0"/>
                <a:cs typeface="Roboto" panose="02000000000000000000" pitchFamily="2" charset="0"/>
              </a:defRPr>
            </a:lvl1pPr>
          </a:lstStyle>
          <a:p>
            <a:r>
              <a:rPr lang="en-US" dirty="0"/>
              <a:t>Heading should be </a:t>
            </a:r>
            <a:br>
              <a:rPr lang="en-US" dirty="0"/>
            </a:br>
            <a:r>
              <a:rPr lang="en-US" dirty="0"/>
              <a:t>in Arial</a:t>
            </a:r>
          </a:p>
        </p:txBody>
      </p:sp>
      <p:sp>
        <p:nvSpPr>
          <p:cNvPr id="11" name="Subtitle 2">
            <a:extLst>
              <a:ext uri="{FF2B5EF4-FFF2-40B4-BE49-F238E27FC236}">
                <a16:creationId xmlns:a16="http://schemas.microsoft.com/office/drawing/2014/main" id="{5289FE5A-6E42-8F4B-8994-2BED71C06956}"/>
              </a:ext>
            </a:extLst>
          </p:cNvPr>
          <p:cNvSpPr>
            <a:spLocks noGrp="1"/>
          </p:cNvSpPr>
          <p:nvPr>
            <p:ph type="subTitle" idx="1" hasCustomPrompt="1"/>
          </p:nvPr>
        </p:nvSpPr>
        <p:spPr>
          <a:xfrm>
            <a:off x="827584" y="3243875"/>
            <a:ext cx="7397750" cy="1193237"/>
          </a:xfrm>
          <a:prstGeom prst="rect">
            <a:avLst/>
          </a:prstGeom>
        </p:spPr>
        <p:txBody>
          <a:bodyPr>
            <a:normAutofit/>
          </a:bodyPr>
          <a:lstStyle>
            <a:lvl1pPr marL="0" indent="0" algn="l">
              <a:buNone/>
              <a:defRPr sz="2000" b="1">
                <a:solidFill>
                  <a:schemeClr val="bg1"/>
                </a:solidFill>
                <a:latin typeface="+mj-lt"/>
                <a:ea typeface="Roboto" panose="02000000000000000000" pitchFamily="2" charset="0"/>
                <a:cs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cxnSp>
        <p:nvCxnSpPr>
          <p:cNvPr id="12" name="Straight Connector 11">
            <a:extLst>
              <a:ext uri="{FF2B5EF4-FFF2-40B4-BE49-F238E27FC236}">
                <a16:creationId xmlns:a16="http://schemas.microsoft.com/office/drawing/2014/main" id="{CC814500-E658-9443-9F54-18F97EB5D41F}"/>
              </a:ext>
            </a:extLst>
          </p:cNvPr>
          <p:cNvCxnSpPr>
            <a:cxnSpLocks/>
          </p:cNvCxnSpPr>
          <p:nvPr userDrawn="1"/>
        </p:nvCxnSpPr>
        <p:spPr>
          <a:xfrm>
            <a:off x="827584" y="3099859"/>
            <a:ext cx="73977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99192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2">
    <p:bg>
      <p:bgPr>
        <a:solidFill>
          <a:srgbClr val="005CA9"/>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CE3ABD-C03F-EF4F-99C7-0282E531D4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240360"/>
            <a:ext cx="9144000" cy="3617633"/>
          </a:xfrm>
          <a:prstGeom prst="rect">
            <a:avLst/>
          </a:prstGeom>
        </p:spPr>
      </p:pic>
      <p:pic>
        <p:nvPicPr>
          <p:cNvPr id="7" name="Picture 6">
            <a:extLst>
              <a:ext uri="{FF2B5EF4-FFF2-40B4-BE49-F238E27FC236}">
                <a16:creationId xmlns:a16="http://schemas.microsoft.com/office/drawing/2014/main" id="{6365DC00-AB97-034E-839D-699B7993D6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1560" y="5589240"/>
            <a:ext cx="1861220" cy="1039666"/>
          </a:xfrm>
          <a:prstGeom prst="rect">
            <a:avLst/>
          </a:prstGeom>
        </p:spPr>
      </p:pic>
      <p:pic>
        <p:nvPicPr>
          <p:cNvPr id="8" name="Picture 7">
            <a:extLst>
              <a:ext uri="{FF2B5EF4-FFF2-40B4-BE49-F238E27FC236}">
                <a16:creationId xmlns:a16="http://schemas.microsoft.com/office/drawing/2014/main" id="{326F29F0-440C-AB43-938E-4C58F596E91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64288" y="6306890"/>
            <a:ext cx="1146675" cy="292892"/>
          </a:xfrm>
          <a:prstGeom prst="rect">
            <a:avLst/>
          </a:prstGeom>
        </p:spPr>
      </p:pic>
      <p:sp>
        <p:nvSpPr>
          <p:cNvPr id="14" name="Title 1">
            <a:extLst>
              <a:ext uri="{FF2B5EF4-FFF2-40B4-BE49-F238E27FC236}">
                <a16:creationId xmlns:a16="http://schemas.microsoft.com/office/drawing/2014/main" id="{C7D517B6-533E-2D4A-9637-D9BF42CE3540}"/>
              </a:ext>
            </a:extLst>
          </p:cNvPr>
          <p:cNvSpPr>
            <a:spLocks noGrp="1"/>
          </p:cNvSpPr>
          <p:nvPr>
            <p:ph type="ctrTitle" hasCustomPrompt="1"/>
          </p:nvPr>
        </p:nvSpPr>
        <p:spPr>
          <a:xfrm>
            <a:off x="831850" y="1659699"/>
            <a:ext cx="7393484" cy="1440160"/>
          </a:xfrm>
          <a:prstGeom prst="rect">
            <a:avLst/>
          </a:prstGeom>
        </p:spPr>
        <p:txBody>
          <a:bodyPr anchor="b">
            <a:noAutofit/>
          </a:bodyPr>
          <a:lstStyle>
            <a:lvl1pPr algn="l">
              <a:lnSpc>
                <a:spcPts val="5200"/>
              </a:lnSpc>
              <a:defRPr sz="4000" b="1" cap="none" baseline="0">
                <a:solidFill>
                  <a:schemeClr val="bg1"/>
                </a:solidFill>
                <a:latin typeface="+mj-lt"/>
                <a:ea typeface="Roboto" panose="02000000000000000000" pitchFamily="2" charset="0"/>
                <a:cs typeface="Roboto" panose="02000000000000000000" pitchFamily="2" charset="0"/>
              </a:defRPr>
            </a:lvl1pPr>
          </a:lstStyle>
          <a:p>
            <a:r>
              <a:rPr lang="en-US" dirty="0"/>
              <a:t>Heading should be </a:t>
            </a:r>
            <a:br>
              <a:rPr lang="en-US" dirty="0"/>
            </a:br>
            <a:r>
              <a:rPr lang="en-US" dirty="0"/>
              <a:t>in Arial</a:t>
            </a:r>
          </a:p>
        </p:txBody>
      </p:sp>
      <p:sp>
        <p:nvSpPr>
          <p:cNvPr id="15" name="Subtitle 2">
            <a:extLst>
              <a:ext uri="{FF2B5EF4-FFF2-40B4-BE49-F238E27FC236}">
                <a16:creationId xmlns:a16="http://schemas.microsoft.com/office/drawing/2014/main" id="{5289FE5A-6E42-8F4B-8994-2BED71C06956}"/>
              </a:ext>
            </a:extLst>
          </p:cNvPr>
          <p:cNvSpPr>
            <a:spLocks noGrp="1"/>
          </p:cNvSpPr>
          <p:nvPr>
            <p:ph type="subTitle" idx="1" hasCustomPrompt="1"/>
          </p:nvPr>
        </p:nvSpPr>
        <p:spPr>
          <a:xfrm>
            <a:off x="827584" y="3243875"/>
            <a:ext cx="7393484" cy="1193237"/>
          </a:xfrm>
          <a:prstGeom prst="rect">
            <a:avLst/>
          </a:prstGeom>
        </p:spPr>
        <p:txBody>
          <a:bodyPr>
            <a:normAutofit/>
          </a:bodyPr>
          <a:lstStyle>
            <a:lvl1pPr marL="0" indent="0" algn="l">
              <a:buNone/>
              <a:defRPr sz="2000" b="1">
                <a:solidFill>
                  <a:schemeClr val="bg1"/>
                </a:solidFill>
                <a:latin typeface="+mj-lt"/>
                <a:ea typeface="Roboto" panose="02000000000000000000" pitchFamily="2" charset="0"/>
                <a:cs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cxnSp>
        <p:nvCxnSpPr>
          <p:cNvPr id="9" name="Straight Connector 8">
            <a:extLst>
              <a:ext uri="{FF2B5EF4-FFF2-40B4-BE49-F238E27FC236}">
                <a16:creationId xmlns:a16="http://schemas.microsoft.com/office/drawing/2014/main" id="{58424113-B883-4A2E-9429-8F436703B523}"/>
              </a:ext>
            </a:extLst>
          </p:cNvPr>
          <p:cNvCxnSpPr>
            <a:cxnSpLocks/>
          </p:cNvCxnSpPr>
          <p:nvPr userDrawn="1"/>
        </p:nvCxnSpPr>
        <p:spPr>
          <a:xfrm>
            <a:off x="827584" y="3099859"/>
            <a:ext cx="73977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45038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778A84-B49A-4A03-A4DC-41DBC20A5DB5}"/>
              </a:ext>
            </a:extLst>
          </p:cNvPr>
          <p:cNvPicPr>
            <a:picLocks noChangeAspect="1"/>
          </p:cNvPicPr>
          <p:nvPr userDrawn="1"/>
        </p:nvPicPr>
        <p:blipFill>
          <a:blip r:embed="rId2">
            <a:clrChange>
              <a:clrFrom>
                <a:srgbClr val="FFFFFF"/>
              </a:clrFrom>
              <a:clrTo>
                <a:srgbClr val="FFFFFF">
                  <a:alpha val="0"/>
                </a:srgbClr>
              </a:clrTo>
            </a:clrChange>
          </a:blip>
          <a:stretch>
            <a:fillRect/>
          </a:stretch>
        </p:blipFill>
        <p:spPr>
          <a:xfrm>
            <a:off x="336105" y="6134100"/>
            <a:ext cx="837802" cy="465682"/>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37285" y="6306890"/>
            <a:ext cx="1146675" cy="292892"/>
          </a:xfrm>
          <a:prstGeom prst="rect">
            <a:avLst/>
          </a:prstGeom>
        </p:spPr>
      </p:pic>
      <p:sp>
        <p:nvSpPr>
          <p:cNvPr id="9" name="Title 1">
            <a:extLst>
              <a:ext uri="{FF2B5EF4-FFF2-40B4-BE49-F238E27FC236}">
                <a16:creationId xmlns:a16="http://schemas.microsoft.com/office/drawing/2014/main" id="{177A1023-6CE9-7A47-840C-13BE331A9464}"/>
              </a:ext>
            </a:extLst>
          </p:cNvPr>
          <p:cNvSpPr>
            <a:spLocks noGrp="1"/>
          </p:cNvSpPr>
          <p:nvPr>
            <p:ph type="ctrTitle" hasCustomPrompt="1"/>
          </p:nvPr>
        </p:nvSpPr>
        <p:spPr>
          <a:xfrm>
            <a:off x="475191" y="475200"/>
            <a:ext cx="8122474" cy="502702"/>
          </a:xfrm>
          <a:prstGeom prst="rect">
            <a:avLst/>
          </a:prstGeom>
        </p:spPr>
        <p:txBody>
          <a:bodyPr anchor="t">
            <a:spAutoFit/>
          </a:bodyPr>
          <a:lstStyle>
            <a:lvl1pPr algn="l" defTabSz="914400" rtl="0" eaLnBrk="1" latinLnBrk="0" hangingPunct="1">
              <a:lnSpc>
                <a:spcPts val="3200"/>
              </a:lnSpc>
              <a:spcBef>
                <a:spcPct val="0"/>
              </a:spcBef>
              <a:buNone/>
              <a:defRPr lang="en-US" sz="3000" b="1" kern="1200" cap="none" baseline="0" dirty="0">
                <a:solidFill>
                  <a:srgbClr val="005CA9"/>
                </a:solidFill>
                <a:latin typeface="+mj-lt"/>
                <a:ea typeface="Roboto" panose="02000000000000000000" pitchFamily="2" charset="0"/>
                <a:cs typeface="Roboto" panose="02000000000000000000" pitchFamily="2" charset="0"/>
              </a:defRPr>
            </a:lvl1pPr>
          </a:lstStyle>
          <a:p>
            <a:r>
              <a:rPr lang="en-US" dirty="0"/>
              <a:t>Heading goes here</a:t>
            </a:r>
          </a:p>
        </p:txBody>
      </p:sp>
      <p:sp>
        <p:nvSpPr>
          <p:cNvPr id="13" name="Subtitle 2">
            <a:extLst>
              <a:ext uri="{FF2B5EF4-FFF2-40B4-BE49-F238E27FC236}">
                <a16:creationId xmlns:a16="http://schemas.microsoft.com/office/drawing/2014/main" id="{212ED630-E8F7-F648-905B-3A14AB4A11F1}"/>
              </a:ext>
            </a:extLst>
          </p:cNvPr>
          <p:cNvSpPr>
            <a:spLocks noGrp="1"/>
          </p:cNvSpPr>
          <p:nvPr>
            <p:ph type="subTitle" idx="1" hasCustomPrompt="1"/>
          </p:nvPr>
        </p:nvSpPr>
        <p:spPr>
          <a:xfrm>
            <a:off x="467544" y="1412776"/>
            <a:ext cx="8136904" cy="4344077"/>
          </a:xfrm>
          <a:prstGeom prst="rect">
            <a:avLst/>
          </a:prstGeom>
        </p:spPr>
        <p:txBody>
          <a:bodyPr>
            <a:normAutofit/>
          </a:bodyPr>
          <a:lstStyle>
            <a:lvl1pPr marL="0" indent="0" algn="l">
              <a:buNone/>
              <a:defRPr sz="1400" b="0" baseline="0">
                <a:solidFill>
                  <a:schemeClr val="tx1"/>
                </a:solidFill>
                <a:latin typeface="+mj-lt"/>
                <a:ea typeface="Roboto" panose="02000000000000000000" pitchFamily="2" charset="0"/>
                <a:cs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solidFill>
                  <a:schemeClr val="tx1"/>
                </a:solidFill>
              </a:rPr>
              <a:t>Main text goes here</a:t>
            </a:r>
            <a:endParaRPr lang="en-US" dirty="0"/>
          </a:p>
        </p:txBody>
      </p:sp>
      <p:pic>
        <p:nvPicPr>
          <p:cNvPr id="15" name="Picture 14">
            <a:extLst>
              <a:ext uri="{FF2B5EF4-FFF2-40B4-BE49-F238E27FC236}">
                <a16:creationId xmlns:a16="http://schemas.microsoft.com/office/drawing/2014/main" id="{3ABD6BEA-7229-DC43-989C-1F4FFB9683C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38268" y="6360144"/>
            <a:ext cx="938188" cy="239638"/>
          </a:xfrm>
          <a:prstGeom prst="rect">
            <a:avLst/>
          </a:prstGeom>
        </p:spPr>
      </p:pic>
    </p:spTree>
    <p:extLst>
      <p:ext uri="{BB962C8B-B14F-4D97-AF65-F5344CB8AC3E}">
        <p14:creationId xmlns:p14="http://schemas.microsoft.com/office/powerpoint/2010/main" val="10167665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with Image">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1260" y="5413670"/>
            <a:ext cx="1861220" cy="1039666"/>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37285" y="6306890"/>
            <a:ext cx="1146675" cy="292892"/>
          </a:xfrm>
          <a:prstGeom prst="rect">
            <a:avLst/>
          </a:prstGeom>
        </p:spPr>
      </p:pic>
      <p:sp>
        <p:nvSpPr>
          <p:cNvPr id="12" name="Title 1">
            <a:extLst>
              <a:ext uri="{FF2B5EF4-FFF2-40B4-BE49-F238E27FC236}">
                <a16:creationId xmlns:a16="http://schemas.microsoft.com/office/drawing/2014/main" id="{AB791217-6190-AF47-B8DC-F015180D8E98}"/>
              </a:ext>
            </a:extLst>
          </p:cNvPr>
          <p:cNvSpPr>
            <a:spLocks noGrp="1"/>
          </p:cNvSpPr>
          <p:nvPr>
            <p:ph type="ctrTitle" hasCustomPrompt="1"/>
          </p:nvPr>
        </p:nvSpPr>
        <p:spPr>
          <a:xfrm>
            <a:off x="475200" y="475200"/>
            <a:ext cx="3600400" cy="502702"/>
          </a:xfrm>
          <a:prstGeom prst="rect">
            <a:avLst/>
          </a:prstGeom>
        </p:spPr>
        <p:txBody>
          <a:bodyPr anchor="t">
            <a:spAutoFit/>
          </a:bodyPr>
          <a:lstStyle>
            <a:lvl1pPr algn="l">
              <a:lnSpc>
                <a:spcPts val="3200"/>
              </a:lnSpc>
              <a:defRPr sz="3000" b="1" cap="none" baseline="0">
                <a:solidFill>
                  <a:srgbClr val="005CA9"/>
                </a:solidFill>
                <a:latin typeface="+mj-lt"/>
                <a:ea typeface="Roboto" panose="02000000000000000000" pitchFamily="2" charset="0"/>
                <a:cs typeface="Roboto" panose="02000000000000000000" pitchFamily="2" charset="0"/>
              </a:defRPr>
            </a:lvl1pPr>
          </a:lstStyle>
          <a:p>
            <a:r>
              <a:rPr lang="en-US" dirty="0"/>
              <a:t>Heading goes here</a:t>
            </a:r>
          </a:p>
        </p:txBody>
      </p:sp>
      <p:sp>
        <p:nvSpPr>
          <p:cNvPr id="14" name="Subtitle 2">
            <a:extLst>
              <a:ext uri="{FF2B5EF4-FFF2-40B4-BE49-F238E27FC236}">
                <a16:creationId xmlns:a16="http://schemas.microsoft.com/office/drawing/2014/main" id="{911B1ECF-B68E-5943-BD66-AC8A28FB0817}"/>
              </a:ext>
            </a:extLst>
          </p:cNvPr>
          <p:cNvSpPr>
            <a:spLocks noGrp="1"/>
          </p:cNvSpPr>
          <p:nvPr>
            <p:ph type="subTitle" idx="1" hasCustomPrompt="1"/>
          </p:nvPr>
        </p:nvSpPr>
        <p:spPr>
          <a:xfrm>
            <a:off x="475200" y="1412776"/>
            <a:ext cx="3600400" cy="4752528"/>
          </a:xfrm>
          <a:prstGeom prst="rect">
            <a:avLst/>
          </a:prstGeom>
        </p:spPr>
        <p:txBody>
          <a:bodyPr>
            <a:normAutofit/>
          </a:bodyPr>
          <a:lstStyle>
            <a:lvl1pPr marL="0" indent="0" algn="l">
              <a:buNone/>
              <a:defRPr sz="1400" b="0" baseline="0">
                <a:solidFill>
                  <a:schemeClr val="bg1"/>
                </a:solidFill>
                <a:latin typeface="+mj-lt"/>
                <a:ea typeface="Roboto" panose="02000000000000000000" pitchFamily="2" charset="0"/>
                <a:cs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solidFill>
                  <a:schemeClr val="tx1"/>
                </a:solidFill>
              </a:rPr>
              <a:t>Main text goes here</a:t>
            </a:r>
            <a:endParaRPr lang="en-US" dirty="0"/>
          </a:p>
        </p:txBody>
      </p:sp>
      <p:sp>
        <p:nvSpPr>
          <p:cNvPr id="7" name="Picture Placeholder 2">
            <a:extLst>
              <a:ext uri="{FF2B5EF4-FFF2-40B4-BE49-F238E27FC236}">
                <a16:creationId xmlns:a16="http://schemas.microsoft.com/office/drawing/2014/main" id="{B4A1F15B-D86F-43DE-8824-BD5D23C5EA72}"/>
              </a:ext>
            </a:extLst>
          </p:cNvPr>
          <p:cNvSpPr>
            <a:spLocks noGrp="1"/>
          </p:cNvSpPr>
          <p:nvPr>
            <p:ph type="pic" sz="quarter" idx="10"/>
          </p:nvPr>
        </p:nvSpPr>
        <p:spPr>
          <a:xfrm>
            <a:off x="4572000" y="0"/>
            <a:ext cx="4572000" cy="6858000"/>
          </a:xfrm>
          <a:prstGeom prst="rect">
            <a:avLst/>
          </a:prstGeom>
        </p:spPr>
        <p:txBody>
          <a:bodyPr/>
          <a:lstStyle>
            <a:lvl1pPr marL="0" indent="0">
              <a:buNone/>
              <a:defRPr/>
            </a:lvl1pPr>
          </a:lstStyle>
          <a:p>
            <a:r>
              <a:rPr lang="en-US"/>
              <a:t>Click icon to add picture</a:t>
            </a:r>
            <a:endParaRPr lang="en-NZ"/>
          </a:p>
        </p:txBody>
      </p:sp>
    </p:spTree>
    <p:extLst>
      <p:ext uri="{BB962C8B-B14F-4D97-AF65-F5344CB8AC3E}">
        <p14:creationId xmlns:p14="http://schemas.microsoft.com/office/powerpoint/2010/main" val="21987541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ull Image">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1260" y="5413670"/>
            <a:ext cx="1861220" cy="1039666"/>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37285" y="6306890"/>
            <a:ext cx="1146675" cy="292892"/>
          </a:xfrm>
          <a:prstGeom prst="rect">
            <a:avLst/>
          </a:prstGeom>
        </p:spPr>
      </p:pic>
      <p:sp>
        <p:nvSpPr>
          <p:cNvPr id="7" name="Picture Placeholder 2">
            <a:extLst>
              <a:ext uri="{FF2B5EF4-FFF2-40B4-BE49-F238E27FC236}">
                <a16:creationId xmlns:a16="http://schemas.microsoft.com/office/drawing/2014/main" id="{B4A1F15B-D86F-43DE-8824-BD5D23C5EA72}"/>
              </a:ext>
            </a:extLst>
          </p:cNvPr>
          <p:cNvSpPr>
            <a:spLocks noGrp="1"/>
          </p:cNvSpPr>
          <p:nvPr>
            <p:ph type="pic" sz="quarter" idx="10"/>
          </p:nvPr>
        </p:nvSpPr>
        <p:spPr>
          <a:xfrm>
            <a:off x="0" y="0"/>
            <a:ext cx="9144000" cy="6858000"/>
          </a:xfrm>
          <a:prstGeom prst="rect">
            <a:avLst/>
          </a:prstGeom>
        </p:spPr>
        <p:txBody>
          <a:bodyPr/>
          <a:lstStyle>
            <a:lvl1pPr marL="0" indent="0">
              <a:buNone/>
              <a:defRPr/>
            </a:lvl1pPr>
          </a:lstStyle>
          <a:p>
            <a:r>
              <a:rPr lang="en-US"/>
              <a:t>Click icon to add picture</a:t>
            </a:r>
            <a:endParaRPr lang="en-NZ"/>
          </a:p>
        </p:txBody>
      </p:sp>
    </p:spTree>
    <p:extLst>
      <p:ext uri="{BB962C8B-B14F-4D97-AF65-F5344CB8AC3E}">
        <p14:creationId xmlns:p14="http://schemas.microsoft.com/office/powerpoint/2010/main" val="4555161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ull Quot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2F4459-F5B8-493D-954D-1E555FAF8FC2}"/>
              </a:ext>
            </a:extLst>
          </p:cNvPr>
          <p:cNvSpPr>
            <a:spLocks noGrp="1"/>
          </p:cNvSpPr>
          <p:nvPr>
            <p:ph type="body" sz="quarter" idx="10" hasCustomPrompt="1"/>
          </p:nvPr>
        </p:nvSpPr>
        <p:spPr>
          <a:xfrm>
            <a:off x="971575" y="332656"/>
            <a:ext cx="7200850" cy="5832648"/>
          </a:xfrm>
          <a:prstGeom prst="rect">
            <a:avLst/>
          </a:prstGeom>
        </p:spPr>
        <p:txBody>
          <a:bodyPr anchor="ctr">
            <a:normAutofit/>
          </a:bodyPr>
          <a:lstStyle>
            <a:lvl1pPr marL="0" indent="0" algn="ctr" defTabSz="914400" rtl="0" eaLnBrk="1" latinLnBrk="0" hangingPunct="1">
              <a:lnSpc>
                <a:spcPts val="7200"/>
              </a:lnSpc>
              <a:spcBef>
                <a:spcPct val="0"/>
              </a:spcBef>
              <a:buNone/>
              <a:defRPr lang="en-US" sz="7000" b="1" kern="1200" dirty="0" smtClean="0">
                <a:solidFill>
                  <a:srgbClr val="005CA9"/>
                </a:solidFill>
                <a:latin typeface="+mj-lt"/>
                <a:ea typeface="Roboto" panose="02000000000000000000" pitchFamily="2" charset="0"/>
                <a:cs typeface="Roboto" panose="02000000000000000000" pitchFamily="2" charset="0"/>
              </a:defRPr>
            </a:lvl1pPr>
            <a:lvl2pPr marL="0" indent="0" algn="ctr" defTabSz="914400" rtl="0" eaLnBrk="1" latinLnBrk="0" hangingPunct="1">
              <a:lnSpc>
                <a:spcPts val="7200"/>
              </a:lnSpc>
              <a:spcBef>
                <a:spcPct val="0"/>
              </a:spcBef>
              <a:buNone/>
              <a:defRPr lang="en-US" sz="7000" kern="1200" dirty="0" smtClean="0">
                <a:solidFill>
                  <a:srgbClr val="1589CB"/>
                </a:solidFill>
                <a:latin typeface="+mj-lt"/>
                <a:ea typeface="Roboto" panose="02000000000000000000" pitchFamily="2" charset="0"/>
                <a:cs typeface="Roboto" panose="02000000000000000000" pitchFamily="2" charset="0"/>
              </a:defRPr>
            </a:lvl2pPr>
            <a:lvl3pPr marL="0" indent="0" algn="ctr" defTabSz="914400" rtl="0" eaLnBrk="1" latinLnBrk="0" hangingPunct="1">
              <a:lnSpc>
                <a:spcPts val="7200"/>
              </a:lnSpc>
              <a:spcBef>
                <a:spcPct val="0"/>
              </a:spcBef>
              <a:buNone/>
              <a:defRPr lang="en-US" sz="7000" kern="1200" dirty="0" smtClean="0">
                <a:solidFill>
                  <a:srgbClr val="1589CB"/>
                </a:solidFill>
                <a:latin typeface="+mj-lt"/>
                <a:ea typeface="Roboto" panose="02000000000000000000" pitchFamily="2" charset="0"/>
                <a:cs typeface="Roboto" panose="02000000000000000000" pitchFamily="2" charset="0"/>
              </a:defRPr>
            </a:lvl3pPr>
            <a:lvl4pPr marL="0" indent="0" algn="ctr" defTabSz="914400" rtl="0" eaLnBrk="1" latinLnBrk="0" hangingPunct="1">
              <a:lnSpc>
                <a:spcPts val="7200"/>
              </a:lnSpc>
              <a:spcBef>
                <a:spcPct val="0"/>
              </a:spcBef>
              <a:buNone/>
              <a:defRPr lang="en-US" sz="7000" kern="1200" dirty="0" smtClean="0">
                <a:solidFill>
                  <a:srgbClr val="1589CB"/>
                </a:solidFill>
                <a:latin typeface="+mj-lt"/>
                <a:ea typeface="Roboto" panose="02000000000000000000" pitchFamily="2" charset="0"/>
                <a:cs typeface="Roboto" panose="02000000000000000000" pitchFamily="2" charset="0"/>
              </a:defRPr>
            </a:lvl4pPr>
            <a:lvl5pPr marL="0" indent="0" algn="ctr" defTabSz="914400" rtl="0" eaLnBrk="1" latinLnBrk="0" hangingPunct="1">
              <a:lnSpc>
                <a:spcPts val="7200"/>
              </a:lnSpc>
              <a:spcBef>
                <a:spcPct val="0"/>
              </a:spcBef>
              <a:buNone/>
              <a:defRPr lang="en-NZ" sz="7000" kern="1200" dirty="0">
                <a:solidFill>
                  <a:srgbClr val="1589CB"/>
                </a:solidFill>
                <a:latin typeface="+mj-lt"/>
                <a:ea typeface="Roboto" panose="02000000000000000000" pitchFamily="2" charset="0"/>
                <a:cs typeface="Roboto" panose="02000000000000000000" pitchFamily="2" charset="0"/>
              </a:defRPr>
            </a:lvl5pPr>
          </a:lstStyle>
          <a:p>
            <a:pPr lvl="0"/>
            <a:r>
              <a:rPr lang="en-US" dirty="0"/>
              <a:t>“Use this slide for a pull out quote”</a:t>
            </a:r>
          </a:p>
        </p:txBody>
      </p:sp>
      <p:pic>
        <p:nvPicPr>
          <p:cNvPr id="5" name="Picture 4">
            <a:extLst>
              <a:ext uri="{FF2B5EF4-FFF2-40B4-BE49-F238E27FC236}">
                <a16:creationId xmlns:a16="http://schemas.microsoft.com/office/drawing/2014/main" id="{96B0493E-EADA-E543-834F-58E7AFAD5C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38268" y="6360144"/>
            <a:ext cx="938188" cy="239638"/>
          </a:xfrm>
          <a:prstGeom prst="rect">
            <a:avLst/>
          </a:prstGeom>
        </p:spPr>
      </p:pic>
      <p:pic>
        <p:nvPicPr>
          <p:cNvPr id="6" name="Picture 5">
            <a:extLst>
              <a:ext uri="{FF2B5EF4-FFF2-40B4-BE49-F238E27FC236}">
                <a16:creationId xmlns:a16="http://schemas.microsoft.com/office/drawing/2014/main" id="{555BB2CC-107E-47A1-BFBA-B31ABDCF03D4}"/>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336105" y="6134100"/>
            <a:ext cx="837802" cy="465682"/>
          </a:xfrm>
          <a:prstGeom prst="rect">
            <a:avLst/>
          </a:prstGeom>
        </p:spPr>
      </p:pic>
    </p:spTree>
    <p:extLst>
      <p:ext uri="{BB962C8B-B14F-4D97-AF65-F5344CB8AC3E}">
        <p14:creationId xmlns:p14="http://schemas.microsoft.com/office/powerpoint/2010/main" val="9486605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ing Only">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37285" y="6306890"/>
            <a:ext cx="1146675" cy="292892"/>
          </a:xfrm>
          <a:prstGeom prst="rect">
            <a:avLst/>
          </a:prstGeom>
        </p:spPr>
      </p:pic>
      <p:sp>
        <p:nvSpPr>
          <p:cNvPr id="9" name="Title 1">
            <a:extLst>
              <a:ext uri="{FF2B5EF4-FFF2-40B4-BE49-F238E27FC236}">
                <a16:creationId xmlns:a16="http://schemas.microsoft.com/office/drawing/2014/main" id="{177A1023-6CE9-7A47-840C-13BE331A9464}"/>
              </a:ext>
            </a:extLst>
          </p:cNvPr>
          <p:cNvSpPr>
            <a:spLocks noGrp="1"/>
          </p:cNvSpPr>
          <p:nvPr>
            <p:ph type="ctrTitle" hasCustomPrompt="1"/>
          </p:nvPr>
        </p:nvSpPr>
        <p:spPr>
          <a:xfrm>
            <a:off x="475191" y="476672"/>
            <a:ext cx="8122474" cy="502702"/>
          </a:xfrm>
          <a:prstGeom prst="rect">
            <a:avLst/>
          </a:prstGeom>
        </p:spPr>
        <p:txBody>
          <a:bodyPr anchor="t">
            <a:spAutoFit/>
          </a:bodyPr>
          <a:lstStyle>
            <a:lvl1pPr algn="l" defTabSz="914400" rtl="0" eaLnBrk="1" latinLnBrk="0" hangingPunct="1">
              <a:lnSpc>
                <a:spcPts val="3200"/>
              </a:lnSpc>
              <a:spcBef>
                <a:spcPct val="0"/>
              </a:spcBef>
              <a:buNone/>
              <a:defRPr lang="en-US" sz="3000" b="1" kern="1200" cap="none" baseline="0" dirty="0">
                <a:solidFill>
                  <a:srgbClr val="005CA9"/>
                </a:solidFill>
                <a:latin typeface="+mj-lt"/>
                <a:ea typeface="Roboto" panose="02000000000000000000" pitchFamily="2" charset="0"/>
                <a:cs typeface="Roboto" panose="02000000000000000000" pitchFamily="2" charset="0"/>
              </a:defRPr>
            </a:lvl1pPr>
          </a:lstStyle>
          <a:p>
            <a:r>
              <a:rPr lang="en-US" dirty="0"/>
              <a:t>Heading goes here</a:t>
            </a:r>
          </a:p>
        </p:txBody>
      </p:sp>
      <p:pic>
        <p:nvPicPr>
          <p:cNvPr id="15" name="Picture 14">
            <a:extLst>
              <a:ext uri="{FF2B5EF4-FFF2-40B4-BE49-F238E27FC236}">
                <a16:creationId xmlns:a16="http://schemas.microsoft.com/office/drawing/2014/main" id="{3ABD6BEA-7229-DC43-989C-1F4FFB9683C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38268" y="6360144"/>
            <a:ext cx="938188" cy="239638"/>
          </a:xfrm>
          <a:prstGeom prst="rect">
            <a:avLst/>
          </a:prstGeom>
        </p:spPr>
      </p:pic>
      <p:pic>
        <p:nvPicPr>
          <p:cNvPr id="6" name="Picture 5">
            <a:extLst>
              <a:ext uri="{FF2B5EF4-FFF2-40B4-BE49-F238E27FC236}">
                <a16:creationId xmlns:a16="http://schemas.microsoft.com/office/drawing/2014/main" id="{4D2F1194-1D06-4AB5-8750-8FE8E022F434}"/>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a:off x="336105" y="6134100"/>
            <a:ext cx="837802" cy="465682"/>
          </a:xfrm>
          <a:prstGeom prst="rect">
            <a:avLst/>
          </a:prstGeom>
        </p:spPr>
      </p:pic>
    </p:spTree>
    <p:extLst>
      <p:ext uri="{BB962C8B-B14F-4D97-AF65-F5344CB8AC3E}">
        <p14:creationId xmlns:p14="http://schemas.microsoft.com/office/powerpoint/2010/main" val="1250082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8E3942C6-76BD-40D7-9D39-AB64580E7983}" type="datetimeFigureOut">
              <a:rPr lang="en-NZ" smtClean="0"/>
              <a:t>8/07/2021</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07CDCDFF-1A41-4EE4-83A7-AEEF4ABFAB6D}" type="slidenum">
              <a:rPr lang="en-NZ" smtClean="0"/>
              <a:t>‹#›</a:t>
            </a:fld>
            <a:endParaRPr lang="en-NZ" dirty="0"/>
          </a:p>
        </p:txBody>
      </p:sp>
    </p:spTree>
    <p:extLst>
      <p:ext uri="{BB962C8B-B14F-4D97-AF65-F5344CB8AC3E}">
        <p14:creationId xmlns:p14="http://schemas.microsoft.com/office/powerpoint/2010/main" val="3028992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8E3942C6-76BD-40D7-9D39-AB64580E7983}" type="datetimeFigureOut">
              <a:rPr lang="en-NZ" smtClean="0"/>
              <a:t>8/07/2021</a:t>
            </a:fld>
            <a:endParaRPr lang="en-NZ" dirty="0"/>
          </a:p>
        </p:txBody>
      </p:sp>
      <p:sp>
        <p:nvSpPr>
          <p:cNvPr id="8" name="Footer Placeholder 7"/>
          <p:cNvSpPr>
            <a:spLocks noGrp="1"/>
          </p:cNvSpPr>
          <p:nvPr>
            <p:ph type="ftr" sz="quarter" idx="11"/>
          </p:nvPr>
        </p:nvSpPr>
        <p:spPr/>
        <p:txBody>
          <a:bodyPr/>
          <a:lstStyle/>
          <a:p>
            <a:endParaRPr lang="en-NZ" dirty="0"/>
          </a:p>
        </p:txBody>
      </p:sp>
      <p:sp>
        <p:nvSpPr>
          <p:cNvPr id="9" name="Slide Number Placeholder 8"/>
          <p:cNvSpPr>
            <a:spLocks noGrp="1"/>
          </p:cNvSpPr>
          <p:nvPr>
            <p:ph type="sldNum" sz="quarter" idx="12"/>
          </p:nvPr>
        </p:nvSpPr>
        <p:spPr/>
        <p:txBody>
          <a:bodyPr/>
          <a:lstStyle/>
          <a:p>
            <a:fld id="{07CDCDFF-1A41-4EE4-83A7-AEEF4ABFAB6D}" type="slidenum">
              <a:rPr lang="en-NZ" smtClean="0"/>
              <a:t>‹#›</a:t>
            </a:fld>
            <a:endParaRPr lang="en-NZ" dirty="0"/>
          </a:p>
        </p:txBody>
      </p:sp>
    </p:spTree>
    <p:extLst>
      <p:ext uri="{BB962C8B-B14F-4D97-AF65-F5344CB8AC3E}">
        <p14:creationId xmlns:p14="http://schemas.microsoft.com/office/powerpoint/2010/main" val="3770314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8E3942C6-76BD-40D7-9D39-AB64580E7983}" type="datetimeFigureOut">
              <a:rPr lang="en-NZ" smtClean="0"/>
              <a:t>8/07/2021</a:t>
            </a:fld>
            <a:endParaRPr lang="en-NZ" dirty="0"/>
          </a:p>
        </p:txBody>
      </p:sp>
      <p:sp>
        <p:nvSpPr>
          <p:cNvPr id="4" name="Footer Placeholder 3"/>
          <p:cNvSpPr>
            <a:spLocks noGrp="1"/>
          </p:cNvSpPr>
          <p:nvPr>
            <p:ph type="ftr" sz="quarter" idx="11"/>
          </p:nvPr>
        </p:nvSpPr>
        <p:spPr/>
        <p:txBody>
          <a:bodyPr/>
          <a:lstStyle/>
          <a:p>
            <a:endParaRPr lang="en-NZ" dirty="0"/>
          </a:p>
        </p:txBody>
      </p:sp>
      <p:sp>
        <p:nvSpPr>
          <p:cNvPr id="5" name="Slide Number Placeholder 4"/>
          <p:cNvSpPr>
            <a:spLocks noGrp="1"/>
          </p:cNvSpPr>
          <p:nvPr>
            <p:ph type="sldNum" sz="quarter" idx="12"/>
          </p:nvPr>
        </p:nvSpPr>
        <p:spPr/>
        <p:txBody>
          <a:bodyPr/>
          <a:lstStyle/>
          <a:p>
            <a:fld id="{07CDCDFF-1A41-4EE4-83A7-AEEF4ABFAB6D}" type="slidenum">
              <a:rPr lang="en-NZ" smtClean="0"/>
              <a:t>‹#›</a:t>
            </a:fld>
            <a:endParaRPr lang="en-NZ" dirty="0"/>
          </a:p>
        </p:txBody>
      </p:sp>
    </p:spTree>
    <p:extLst>
      <p:ext uri="{BB962C8B-B14F-4D97-AF65-F5344CB8AC3E}">
        <p14:creationId xmlns:p14="http://schemas.microsoft.com/office/powerpoint/2010/main" val="3941063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942C6-76BD-40D7-9D39-AB64580E7983}" type="datetimeFigureOut">
              <a:rPr lang="en-NZ" smtClean="0"/>
              <a:t>8/07/2021</a:t>
            </a:fld>
            <a:endParaRPr lang="en-NZ" dirty="0"/>
          </a:p>
        </p:txBody>
      </p:sp>
      <p:sp>
        <p:nvSpPr>
          <p:cNvPr id="3" name="Footer Placeholder 2"/>
          <p:cNvSpPr>
            <a:spLocks noGrp="1"/>
          </p:cNvSpPr>
          <p:nvPr>
            <p:ph type="ftr" sz="quarter" idx="11"/>
          </p:nvPr>
        </p:nvSpPr>
        <p:spPr/>
        <p:txBody>
          <a:bodyPr/>
          <a:lstStyle/>
          <a:p>
            <a:endParaRPr lang="en-NZ" dirty="0"/>
          </a:p>
        </p:txBody>
      </p:sp>
      <p:sp>
        <p:nvSpPr>
          <p:cNvPr id="4" name="Slide Number Placeholder 3"/>
          <p:cNvSpPr>
            <a:spLocks noGrp="1"/>
          </p:cNvSpPr>
          <p:nvPr>
            <p:ph type="sldNum" sz="quarter" idx="12"/>
          </p:nvPr>
        </p:nvSpPr>
        <p:spPr/>
        <p:txBody>
          <a:bodyPr/>
          <a:lstStyle/>
          <a:p>
            <a:fld id="{07CDCDFF-1A41-4EE4-83A7-AEEF4ABFAB6D}" type="slidenum">
              <a:rPr lang="en-NZ" smtClean="0"/>
              <a:t>‹#›</a:t>
            </a:fld>
            <a:endParaRPr lang="en-NZ" dirty="0"/>
          </a:p>
        </p:txBody>
      </p:sp>
    </p:spTree>
    <p:extLst>
      <p:ext uri="{BB962C8B-B14F-4D97-AF65-F5344CB8AC3E}">
        <p14:creationId xmlns:p14="http://schemas.microsoft.com/office/powerpoint/2010/main" val="966926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3942C6-76BD-40D7-9D39-AB64580E7983}" type="datetimeFigureOut">
              <a:rPr lang="en-NZ" smtClean="0"/>
              <a:t>8/07/2021</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07CDCDFF-1A41-4EE4-83A7-AEEF4ABFAB6D}" type="slidenum">
              <a:rPr lang="en-NZ" smtClean="0"/>
              <a:t>‹#›</a:t>
            </a:fld>
            <a:endParaRPr lang="en-NZ" dirty="0"/>
          </a:p>
        </p:txBody>
      </p:sp>
    </p:spTree>
    <p:extLst>
      <p:ext uri="{BB962C8B-B14F-4D97-AF65-F5344CB8AC3E}">
        <p14:creationId xmlns:p14="http://schemas.microsoft.com/office/powerpoint/2010/main" val="2701184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3942C6-76BD-40D7-9D39-AB64580E7983}" type="datetimeFigureOut">
              <a:rPr lang="en-NZ" smtClean="0"/>
              <a:t>8/07/2021</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07CDCDFF-1A41-4EE4-83A7-AEEF4ABFAB6D}" type="slidenum">
              <a:rPr lang="en-NZ" smtClean="0"/>
              <a:t>‹#›</a:t>
            </a:fld>
            <a:endParaRPr lang="en-NZ" dirty="0"/>
          </a:p>
        </p:txBody>
      </p:sp>
    </p:spTree>
    <p:extLst>
      <p:ext uri="{BB962C8B-B14F-4D97-AF65-F5344CB8AC3E}">
        <p14:creationId xmlns:p14="http://schemas.microsoft.com/office/powerpoint/2010/main" val="1383320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942C6-76BD-40D7-9D39-AB64580E7983}" type="datetimeFigureOut">
              <a:rPr lang="en-NZ" smtClean="0"/>
              <a:t>8/07/2021</a:t>
            </a:fld>
            <a:endParaRPr lang="en-NZ"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DCDFF-1A41-4EE4-83A7-AEEF4ABFAB6D}" type="slidenum">
              <a:rPr lang="en-NZ" smtClean="0"/>
              <a:t>‹#›</a:t>
            </a:fld>
            <a:endParaRPr lang="en-NZ" dirty="0"/>
          </a:p>
        </p:txBody>
      </p:sp>
      <p:sp>
        <p:nvSpPr>
          <p:cNvPr id="8" name="MSIPCMContentMarking" descr="{&quot;HashCode&quot;:862551000,&quot;Placement&quot;:&quot;Header&quot;,&quot;Top&quot;:0.0,&quot;Left&quot;:300.008118,&quot;SlideWidth&quot;:720,&quot;SlideHeight&quot;:540}">
            <a:extLst>
              <a:ext uri="{FF2B5EF4-FFF2-40B4-BE49-F238E27FC236}">
                <a16:creationId xmlns:a16="http://schemas.microsoft.com/office/drawing/2014/main" id="{3020BC99-CEE9-44DC-A79C-CBD86EC00A4D}"/>
              </a:ext>
            </a:extLst>
          </p:cNvPr>
          <p:cNvSpPr txBox="1"/>
          <p:nvPr userDrawn="1"/>
        </p:nvSpPr>
        <p:spPr>
          <a:xfrm>
            <a:off x="3810103" y="0"/>
            <a:ext cx="1523795" cy="330706"/>
          </a:xfrm>
          <a:prstGeom prst="rect">
            <a:avLst/>
          </a:prstGeom>
          <a:noFill/>
        </p:spPr>
        <p:txBody>
          <a:bodyPr vert="horz" wrap="square" lIns="0" tIns="0" rIns="0" bIns="0" rtlCol="0" anchor="ctr" anchorCtr="1">
            <a:spAutoFit/>
          </a:bodyPr>
          <a:lstStyle/>
          <a:p>
            <a:pPr algn="ctr">
              <a:spcBef>
                <a:spcPts val="0"/>
              </a:spcBef>
              <a:spcAft>
                <a:spcPts val="0"/>
              </a:spcAft>
            </a:pPr>
            <a:r>
              <a:rPr lang="en-NZ" sz="1400">
                <a:solidFill>
                  <a:srgbClr val="000000"/>
                </a:solidFill>
                <a:latin typeface="Calibri" panose="020F0502020204030204" pitchFamily="34" charset="0"/>
              </a:rPr>
              <a:t>IN-CONFIDENCE</a:t>
            </a:r>
          </a:p>
        </p:txBody>
      </p:sp>
    </p:spTree>
    <p:extLst>
      <p:ext uri="{BB962C8B-B14F-4D97-AF65-F5344CB8AC3E}">
        <p14:creationId xmlns:p14="http://schemas.microsoft.com/office/powerpoint/2010/main" val="3463484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543300" y="6400006"/>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79ED9C-3217-4FA1-8BF9-DBB6DE969249}" type="datetime1">
              <a:rPr lang="en-NZ" smtClean="0">
                <a:solidFill>
                  <a:prstClr val="black">
                    <a:tint val="75000"/>
                  </a:prstClr>
                </a:solidFill>
              </a:rPr>
              <a:pPr/>
              <a:t>8/07/2021</a:t>
            </a:fld>
            <a:endParaRPr lang="en-NZ" dirty="0">
              <a:solidFill>
                <a:prstClr val="black">
                  <a:tint val="75000"/>
                </a:prstClr>
              </a:solidFill>
            </a:endParaRPr>
          </a:p>
        </p:txBody>
      </p:sp>
      <p:sp>
        <p:nvSpPr>
          <p:cNvPr id="5" name="Footer Placeholder 4"/>
          <p:cNvSpPr>
            <a:spLocks noGrp="1"/>
          </p:cNvSpPr>
          <p:nvPr>
            <p:ph type="ftr" sz="quarter" idx="3"/>
          </p:nvPr>
        </p:nvSpPr>
        <p:spPr>
          <a:xfrm>
            <a:off x="307975" y="6369579"/>
            <a:ext cx="3086100" cy="365125"/>
          </a:xfrm>
          <a:prstGeom prst="rect">
            <a:avLst/>
          </a:prstGeom>
        </p:spPr>
        <p:txBody>
          <a:bodyPr vert="horz" lIns="91440" tIns="45720" rIns="91440" bIns="45720" rtlCol="0" anchor="ctr"/>
          <a:lstStyle>
            <a:lvl1pPr algn="l">
              <a:defRPr sz="700">
                <a:solidFill>
                  <a:schemeClr val="tx1"/>
                </a:solidFill>
              </a:defRPr>
            </a:lvl1pPr>
          </a:lstStyle>
          <a:p>
            <a:r>
              <a:rPr lang="en-NZ" dirty="0">
                <a:solidFill>
                  <a:prstClr val="black"/>
                </a:solidFill>
              </a:rPr>
              <a:t>Evidence Centre Profile - 2017</a:t>
            </a:r>
          </a:p>
        </p:txBody>
      </p:sp>
      <p:sp>
        <p:nvSpPr>
          <p:cNvPr id="6" name="Slide Number Placeholder 5"/>
          <p:cNvSpPr>
            <a:spLocks noGrp="1"/>
          </p:cNvSpPr>
          <p:nvPr>
            <p:ph type="sldNum" sz="quarter" idx="4"/>
          </p:nvPr>
        </p:nvSpPr>
        <p:spPr>
          <a:xfrm>
            <a:off x="6788150" y="6311899"/>
            <a:ext cx="2057400" cy="365125"/>
          </a:xfrm>
          <a:prstGeom prst="rect">
            <a:avLst/>
          </a:prstGeom>
        </p:spPr>
        <p:txBody>
          <a:bodyPr vert="horz" lIns="91440" tIns="45720" rIns="91440" bIns="45720" rtlCol="0" anchor="ctr"/>
          <a:lstStyle>
            <a:lvl1pPr algn="r">
              <a:defRPr sz="1050" b="1">
                <a:solidFill>
                  <a:schemeClr val="tx1"/>
                </a:solidFill>
              </a:defRPr>
            </a:lvl1pPr>
          </a:lstStyle>
          <a:p>
            <a:fld id="{2E8FE4DA-2B18-4BAE-8AC0-1DA0FADB6707}" type="slidenum">
              <a:rPr lang="en-NZ" smtClean="0">
                <a:solidFill>
                  <a:prstClr val="black"/>
                </a:solidFill>
              </a:rPr>
              <a:pPr/>
              <a:t>‹#›</a:t>
            </a:fld>
            <a:endParaRPr lang="en-NZ" dirty="0">
              <a:solidFill>
                <a:prstClr val="black"/>
              </a:solidFill>
            </a:endParaRPr>
          </a:p>
        </p:txBody>
      </p:sp>
      <p:sp>
        <p:nvSpPr>
          <p:cNvPr id="8" name="MSIPCMContentMarking" descr="{&quot;HashCode&quot;:862551000,&quot;Placement&quot;:&quot;Header&quot;,&quot;Top&quot;:0.0,&quot;Left&quot;:300.008118,&quot;SlideWidth&quot;:720,&quot;SlideHeight&quot;:540}">
            <a:extLst>
              <a:ext uri="{FF2B5EF4-FFF2-40B4-BE49-F238E27FC236}">
                <a16:creationId xmlns:a16="http://schemas.microsoft.com/office/drawing/2014/main" id="{0342409B-427C-4C76-960D-0900B6F8FDF0}"/>
              </a:ext>
            </a:extLst>
          </p:cNvPr>
          <p:cNvSpPr txBox="1"/>
          <p:nvPr userDrawn="1"/>
        </p:nvSpPr>
        <p:spPr>
          <a:xfrm>
            <a:off x="3810103" y="0"/>
            <a:ext cx="1523795" cy="330706"/>
          </a:xfrm>
          <a:prstGeom prst="rect">
            <a:avLst/>
          </a:prstGeom>
          <a:noFill/>
        </p:spPr>
        <p:txBody>
          <a:bodyPr vert="horz" wrap="square" lIns="0" tIns="0" rIns="0" bIns="0" rtlCol="0" anchor="ctr" anchorCtr="1">
            <a:spAutoFit/>
          </a:bodyPr>
          <a:lstStyle/>
          <a:p>
            <a:pPr algn="ctr">
              <a:spcBef>
                <a:spcPts val="0"/>
              </a:spcBef>
              <a:spcAft>
                <a:spcPts val="0"/>
              </a:spcAft>
            </a:pPr>
            <a:r>
              <a:rPr lang="en-NZ" sz="1400">
                <a:solidFill>
                  <a:srgbClr val="000000"/>
                </a:solidFill>
                <a:latin typeface="Calibri" panose="020F0502020204030204" pitchFamily="34" charset="0"/>
              </a:rPr>
              <a:t>IN-CONFIDENCE</a:t>
            </a:r>
          </a:p>
        </p:txBody>
      </p:sp>
    </p:spTree>
    <p:extLst>
      <p:ext uri="{BB962C8B-B14F-4D97-AF65-F5344CB8AC3E}">
        <p14:creationId xmlns:p14="http://schemas.microsoft.com/office/powerpoint/2010/main" val="325387898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hf sldNum="0" hdr="0" dt="0"/>
  <p:txStyles>
    <p:titleStyle>
      <a:lvl1pPr algn="l" defTabSz="914400" rtl="0" eaLnBrk="1" latinLnBrk="0" hangingPunct="1">
        <a:lnSpc>
          <a:spcPct val="90000"/>
        </a:lnSpc>
        <a:spcBef>
          <a:spcPct val="0"/>
        </a:spcBef>
        <a:buNone/>
        <a:defRPr sz="50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b="1" i="0" kern="1200">
          <a:solidFill>
            <a:schemeClr val="tx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200" b="1"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77800" indent="-1778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355600" indent="-177800" algn="l" defTabSz="914400" rtl="0" eaLnBrk="1" latinLnBrk="0" hangingPunct="1">
        <a:lnSpc>
          <a:spcPct val="90000"/>
        </a:lnSpc>
        <a:spcBef>
          <a:spcPts val="500"/>
        </a:spcBef>
        <a:buFont typeface="Arial" panose="020B0604020202020204" pitchFamily="34" charset="0"/>
        <a:buChar char="•"/>
        <a:tabLst>
          <a:tab pos="271463" algn="l"/>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14AAC5-F600-4915-B2FF-D0DB7F81DFCA}"/>
              </a:ext>
            </a:extLst>
          </p:cNvPr>
          <p:cNvSpPr txBox="1"/>
          <p:nvPr userDrawn="1">
            <p:extLst>
              <p:ext uri="{1162E1C5-73C7-4A58-AE30-91384D911F3F}">
                <p184:classification xmlns:p184="http://schemas.microsoft.com/office/powerpoint/2018/4/main" val="hdr"/>
              </p:ext>
            </p:extLst>
          </p:nvPr>
        </p:nvSpPr>
        <p:spPr>
          <a:xfrm>
            <a:off x="3900488" y="0"/>
            <a:ext cx="1198562" cy="213360"/>
          </a:xfrm>
          <a:prstGeom prst="rect">
            <a:avLst/>
          </a:prstGeom>
        </p:spPr>
        <p:txBody>
          <a:bodyPr horzOverflow="overflow" lIns="0" tIns="0" rIns="0" bIns="0">
            <a:spAutoFit/>
          </a:bodyPr>
          <a:lstStyle/>
          <a:p>
            <a:pPr algn="ctr"/>
            <a:r>
              <a:rPr lang="en-NZ" sz="1400">
                <a:solidFill>
                  <a:srgbClr val="000000"/>
                </a:solidFill>
                <a:latin typeface="Calibri" panose="020F0502020204030204" pitchFamily="34" charset="0"/>
                <a:cs typeface="Calibri" panose="020F0502020204030204" pitchFamily="34" charset="0"/>
              </a:rPr>
              <a:t>IN-CONFIDENCE</a:t>
            </a:r>
          </a:p>
        </p:txBody>
      </p:sp>
    </p:spTree>
    <p:extLst>
      <p:ext uri="{BB962C8B-B14F-4D97-AF65-F5344CB8AC3E}">
        <p14:creationId xmlns:p14="http://schemas.microsoft.com/office/powerpoint/2010/main" val="18743218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B726E9-0990-414C-A01F-E647B15301E5}"/>
              </a:ext>
            </a:extLst>
          </p:cNvPr>
          <p:cNvSpPr txBox="1"/>
          <p:nvPr userDrawn="1">
            <p:extLst>
              <p:ext uri="{1162E1C5-73C7-4A58-AE30-91384D911F3F}">
                <p184:classification xmlns:p184="http://schemas.microsoft.com/office/powerpoint/2018/4/main" val="hdr"/>
              </p:ext>
            </p:extLst>
          </p:nvPr>
        </p:nvSpPr>
        <p:spPr>
          <a:xfrm>
            <a:off x="3900488" y="0"/>
            <a:ext cx="1198562" cy="213360"/>
          </a:xfrm>
          <a:prstGeom prst="rect">
            <a:avLst/>
          </a:prstGeom>
        </p:spPr>
        <p:txBody>
          <a:bodyPr horzOverflow="overflow" lIns="0" tIns="0" rIns="0" bIns="0">
            <a:spAutoFit/>
          </a:bodyPr>
          <a:lstStyle/>
          <a:p>
            <a:pPr algn="ctr"/>
            <a:r>
              <a:rPr lang="en-NZ" sz="1400">
                <a:solidFill>
                  <a:srgbClr val="000000"/>
                </a:solidFill>
                <a:latin typeface="Calibri" panose="020F0502020204030204" pitchFamily="34" charset="0"/>
                <a:cs typeface="Calibri" panose="020F0502020204030204" pitchFamily="34" charset="0"/>
              </a:rPr>
              <a:t>IN-CONFIDENCE</a:t>
            </a:r>
          </a:p>
        </p:txBody>
      </p:sp>
    </p:spTree>
    <p:extLst>
      <p:ext uri="{BB962C8B-B14F-4D97-AF65-F5344CB8AC3E}">
        <p14:creationId xmlns:p14="http://schemas.microsoft.com/office/powerpoint/2010/main" val="388818826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4.xml"/><Relationship Id="rId5" Type="http://schemas.openxmlformats.org/officeDocument/2006/relationships/image" Target="../media/image26.jpe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hyperlink" Target="https://www.orangatamariki.govt.nz/support-for-families/how-we-support-whanau/family-and-whanau-care/" TargetMode="External"/><Relationship Id="rId2" Type="http://schemas.openxmlformats.org/officeDocument/2006/relationships/hyperlink" Target="https://www.tearawhiti.govt.nz/te-kahui-hikina-maori-crown-relations/engagement/" TargetMode="External"/><Relationship Id="rId1" Type="http://schemas.openxmlformats.org/officeDocument/2006/relationships/slideLayout" Target="../slideLayouts/slideLayout27.xml"/><Relationship Id="rId4" Type="http://schemas.openxmlformats.org/officeDocument/2006/relationships/hyperlink" Target="https://www.orangatamariki.govt.nz/support-for-families/intensive-response-for-whanau/"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s://practice.orangatamariki.govt.nz/our-work/working-with-maori/" TargetMode="Externa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3" Type="http://schemas.openxmlformats.org/officeDocument/2006/relationships/hyperlink" Target="https://www.orangatamariki.govt.nz/about-us/how-we-work/strategic-partnerships-with-maori/" TargetMode="External"/><Relationship Id="rId2" Type="http://schemas.openxmlformats.org/officeDocument/2006/relationships/hyperlink" Target="https://www.orangatamariki.govt.nz/about-us/reports-and-releases/section-7aa/" TargetMode="Externa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hyperlink" Target="https://www.msd.govt.nz/about-msd-and-our-work/publications-resources/planning-strategy/social-sector-commissioning/index.html" TargetMode="External"/><Relationship Id="rId2" Type="http://schemas.openxmlformats.org/officeDocument/2006/relationships/hyperlink" Target="https://www.orangatamariki.govt.nz/working-with-children/information-for-providers/workforce-working-group/" TargetMode="Externa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Internal Branding\POWERPOINT\PNG\POWER POINT TEMPLATE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ctrTitle"/>
          </p:nvPr>
        </p:nvSpPr>
        <p:spPr>
          <a:xfrm>
            <a:off x="683568" y="2348880"/>
            <a:ext cx="7772400" cy="1470025"/>
          </a:xfrm>
        </p:spPr>
        <p:txBody>
          <a:bodyPr>
            <a:noAutofit/>
          </a:bodyPr>
          <a:lstStyle/>
          <a:p>
            <a:r>
              <a:rPr lang="en-NZ" sz="4800" dirty="0">
                <a:solidFill>
                  <a:prstClr val="white"/>
                </a:solidFill>
                <a:latin typeface="Roboto Black" panose="02000000000000000000" pitchFamily="2" charset="0"/>
                <a:ea typeface="Roboto Black" panose="02000000000000000000" pitchFamily="2" charset="0"/>
                <a:cs typeface="Roboto Black" panose="02000000000000000000" pitchFamily="2" charset="0"/>
              </a:rPr>
              <a:t>Damian O’Neill (</a:t>
            </a:r>
            <a:r>
              <a:rPr lang="en-NZ" sz="4800" dirty="0" err="1">
                <a:solidFill>
                  <a:prstClr val="white"/>
                </a:solidFill>
                <a:latin typeface="Roboto Black" panose="02000000000000000000" pitchFamily="2" charset="0"/>
                <a:ea typeface="Roboto Black" panose="02000000000000000000" pitchFamily="2" charset="0"/>
                <a:cs typeface="Roboto Black" panose="02000000000000000000" pitchFamily="2" charset="0"/>
              </a:rPr>
              <a:t>Oranga</a:t>
            </a:r>
            <a:r>
              <a:rPr lang="en-NZ" sz="4800" dirty="0">
                <a:solidFill>
                  <a:prstClr val="white"/>
                </a:solidFill>
                <a:latin typeface="Roboto Black" panose="02000000000000000000" pitchFamily="2" charset="0"/>
                <a:ea typeface="Roboto Black" panose="02000000000000000000" pitchFamily="2" charset="0"/>
                <a:cs typeface="Roboto Black" panose="02000000000000000000" pitchFamily="2" charset="0"/>
              </a:rPr>
              <a:t> </a:t>
            </a:r>
            <a:r>
              <a:rPr lang="en-NZ" sz="4800" dirty="0" err="1">
                <a:solidFill>
                  <a:prstClr val="white"/>
                </a:solidFill>
                <a:latin typeface="Roboto Black" panose="02000000000000000000" pitchFamily="2" charset="0"/>
                <a:ea typeface="Roboto Black" panose="02000000000000000000" pitchFamily="2" charset="0"/>
                <a:cs typeface="Roboto Black" panose="02000000000000000000" pitchFamily="2" charset="0"/>
              </a:rPr>
              <a:t>Tamariki</a:t>
            </a:r>
            <a:r>
              <a:rPr lang="en-NZ" sz="4800" dirty="0">
                <a:solidFill>
                  <a:prstClr val="white"/>
                </a:solidFill>
                <a:latin typeface="Roboto Black" panose="02000000000000000000" pitchFamily="2" charset="0"/>
                <a:ea typeface="Roboto Black" panose="02000000000000000000" pitchFamily="2" charset="0"/>
                <a:cs typeface="Roboto Black" panose="02000000000000000000" pitchFamily="2" charset="0"/>
              </a:rPr>
              <a:t>) – </a:t>
            </a:r>
            <a:r>
              <a:rPr lang="en-NZ" sz="4800" i="1" dirty="0">
                <a:solidFill>
                  <a:prstClr val="white"/>
                </a:solidFill>
                <a:latin typeface="Roboto Black" panose="02000000000000000000" pitchFamily="2" charset="0"/>
                <a:ea typeface="Roboto Black" panose="02000000000000000000" pitchFamily="2" charset="0"/>
                <a:cs typeface="Roboto Black" panose="02000000000000000000" pitchFamily="2" charset="0"/>
              </a:rPr>
              <a:t>Understanding young people with high needs transitioning out of care</a:t>
            </a:r>
            <a:br>
              <a:rPr lang="en-NZ" sz="4800" i="1" dirty="0">
                <a:solidFill>
                  <a:prstClr val="white"/>
                </a:solidFill>
                <a:latin typeface="Roboto Black" panose="02000000000000000000" pitchFamily="2" charset="0"/>
                <a:ea typeface="Roboto Black" panose="02000000000000000000" pitchFamily="2" charset="0"/>
                <a:cs typeface="Roboto Black" panose="02000000000000000000" pitchFamily="2" charset="0"/>
              </a:rPr>
            </a:br>
            <a:endParaRPr lang="en-NZ" sz="4800" i="1" dirty="0">
              <a:solidFill>
                <a:prstClr val="white"/>
              </a:solidFill>
              <a:latin typeface="Roboto Medium" panose="02000000000000000000" pitchFamily="2" charset="0"/>
              <a:ea typeface="Roboto Medium" panose="02000000000000000000" pitchFamily="2" charset="0"/>
              <a:cs typeface="Roboto Medium" panose="02000000000000000000" pitchFamily="2"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079612" y="3068960"/>
            <a:ext cx="6984776" cy="1815882"/>
          </a:xfrm>
          <a:prstGeom prst="rect">
            <a:avLst/>
          </a:prstGeom>
          <a:noFill/>
        </p:spPr>
        <p:txBody>
          <a:bodyPr wrap="square" rtlCol="0" anchor="t">
            <a:spAutoFit/>
          </a:bodyPr>
          <a:lstStyle/>
          <a:p>
            <a:r>
              <a:rPr lang="cs-CZ" sz="2800" dirty="0">
                <a:solidFill>
                  <a:schemeClr val="bg1"/>
                </a:solidFill>
                <a:latin typeface="Roboto Black"/>
                <a:ea typeface="Roboto Black" panose="02000000000000000000" pitchFamily="2" charset="0"/>
                <a:cs typeface="Roboto Black" panose="02000000000000000000" pitchFamily="2" charset="0"/>
              </a:rPr>
              <a:t>Míša Urbanová, Valmai Copeland</a:t>
            </a:r>
            <a:r>
              <a:rPr lang="en-NZ" sz="2800" dirty="0">
                <a:latin typeface="Roboto Black"/>
                <a:ea typeface="Roboto Black" panose="02000000000000000000" pitchFamily="2" charset="0"/>
                <a:cs typeface="Roboto Black" panose="02000000000000000000" pitchFamily="2" charset="0"/>
              </a:rPr>
              <a:t> </a:t>
            </a:r>
          </a:p>
          <a:p>
            <a:endParaRPr lang="en-NZ" sz="2800" dirty="0">
              <a:latin typeface="Roboto Black"/>
              <a:ea typeface="Roboto Black" panose="02000000000000000000" pitchFamily="2" charset="0"/>
              <a:cs typeface="Roboto Black" panose="02000000000000000000" pitchFamily="2" charset="0"/>
            </a:endParaRPr>
          </a:p>
          <a:p>
            <a:r>
              <a:rPr lang="cs-CZ" sz="2800" i="1" dirty="0">
                <a:solidFill>
                  <a:prstClr val="white"/>
                </a:solidFill>
                <a:latin typeface="Roboto Black" panose="02000000000000000000" pitchFamily="2" charset="0"/>
                <a:ea typeface="Roboto Black" panose="02000000000000000000" pitchFamily="2" charset="0"/>
                <a:cs typeface="Roboto Black" panose="02000000000000000000" pitchFamily="2" charset="0"/>
              </a:rPr>
              <a:t>Oranga Tamariki Engagement Surve</a:t>
            </a:r>
            <a:r>
              <a:rPr lang="en-NZ" sz="2800" i="1" dirty="0">
                <a:solidFill>
                  <a:prstClr val="white"/>
                </a:solidFill>
                <a:latin typeface="Roboto Black" panose="02000000000000000000" pitchFamily="2" charset="0"/>
                <a:ea typeface="Roboto Black" panose="02000000000000000000" pitchFamily="2" charset="0"/>
                <a:cs typeface="Roboto Black" panose="02000000000000000000" pitchFamily="2" charset="0"/>
              </a:rPr>
              <a:t>y with Partners Providing Social Services</a:t>
            </a:r>
            <a:endParaRPr lang="en-NZ" i="1" dirty="0">
              <a:solidFill>
                <a:prstClr val="white"/>
              </a:solidFill>
              <a:latin typeface="Roboto Medium" panose="02000000000000000000" pitchFamily="2" charset="0"/>
              <a:ea typeface="Roboto Medium" panose="02000000000000000000" pitchFamily="2" charset="0"/>
              <a:cs typeface="Roboto Medium" panose="02000000000000000000" pitchFamily="2" charset="0"/>
            </a:endParaRPr>
          </a:p>
        </p:txBody>
      </p:sp>
    </p:spTree>
    <p:extLst>
      <p:ext uri="{BB962C8B-B14F-4D97-AF65-F5344CB8AC3E}">
        <p14:creationId xmlns:p14="http://schemas.microsoft.com/office/powerpoint/2010/main" val="3231690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0"/>
            <a:ext cx="9144000" cy="6957392"/>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107504" y="57951"/>
            <a:ext cx="4114800" cy="4187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NZ" sz="1400" b="1" dirty="0">
              <a:solidFill>
                <a:prstClr val="white"/>
              </a:solidFill>
              <a:latin typeface="Oswald" panose="00000500000000000000" pitchFamily="2" charset="0"/>
            </a:endParaRPr>
          </a:p>
        </p:txBody>
      </p:sp>
      <p:sp>
        <p:nvSpPr>
          <p:cNvPr id="20" name="Title 1"/>
          <p:cNvSpPr txBox="1">
            <a:spLocks/>
          </p:cNvSpPr>
          <p:nvPr/>
        </p:nvSpPr>
        <p:spPr>
          <a:xfrm>
            <a:off x="0" y="723659"/>
            <a:ext cx="9163050" cy="781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marL="0" marR="0" indent="0" algn="l" defTabSz="694944" rtl="0" latinLnBrk="0">
              <a:lnSpc>
                <a:spcPct val="90000"/>
              </a:lnSpc>
              <a:spcBef>
                <a:spcPts val="0"/>
              </a:spcBef>
              <a:spcAft>
                <a:spcPts val="0"/>
              </a:spcAft>
              <a:buClrTx/>
              <a:buSzTx/>
              <a:buFontTx/>
              <a:buNone/>
              <a:tabLst/>
              <a:defRPr sz="3800" b="0" i="0" u="none" strike="noStrike" cap="none" spc="0" baseline="0">
                <a:ln>
                  <a:noFill/>
                </a:ln>
                <a:solidFill>
                  <a:srgbClr val="000000"/>
                </a:solidFill>
                <a:uFillTx/>
                <a:latin typeface="Oswald"/>
                <a:ea typeface="Oswald"/>
                <a:cs typeface="Oswald"/>
                <a:sym typeface="Oswald"/>
              </a:defRPr>
            </a:lvl1pPr>
            <a:lvl2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2pPr>
            <a:lvl3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3pPr>
            <a:lvl4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4pPr>
            <a:lvl5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5pPr>
            <a:lvl6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6pPr>
            <a:lvl7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7pPr>
            <a:lvl8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8pPr>
            <a:lvl9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9pPr>
          </a:lstStyle>
          <a:p>
            <a:pPr algn="ctr" hangingPunct="1"/>
            <a:r>
              <a:rPr lang="en-NZ" b="1" dirty="0">
                <a:solidFill>
                  <a:srgbClr val="5BC5F2"/>
                </a:solidFill>
              </a:rPr>
              <a:t>Engagement, satisfaction and relationships</a:t>
            </a:r>
          </a:p>
        </p:txBody>
      </p:sp>
      <p:sp>
        <p:nvSpPr>
          <p:cNvPr id="13" name="Subtitle 4"/>
          <p:cNvSpPr txBox="1"/>
          <p:nvPr/>
        </p:nvSpPr>
        <p:spPr>
          <a:xfrm>
            <a:off x="301099" y="1529839"/>
            <a:ext cx="8553450" cy="44567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t">
            <a:normAutofit/>
          </a:bodyPr>
          <a:lstStyle/>
          <a:p>
            <a:pPr marL="342900" indent="-342900">
              <a:lnSpc>
                <a:spcPct val="81000"/>
              </a:lnSpc>
              <a:spcBef>
                <a:spcPts val="1000"/>
              </a:spcBef>
              <a:buFont typeface="Arial" panose="020B0604020202020204" pitchFamily="34" charset="0"/>
              <a:buChar char="•"/>
              <a:defRPr sz="3000">
                <a:solidFill>
                  <a:srgbClr val="FFFFFF"/>
                </a:solidFill>
              </a:defRPr>
            </a:pPr>
            <a:r>
              <a:rPr lang="en-NZ" sz="2000" b="1" dirty="0">
                <a:solidFill>
                  <a:schemeClr val="tx1"/>
                </a:solidFill>
              </a:rPr>
              <a:t>Questions for webinar participants: </a:t>
            </a:r>
          </a:p>
          <a:p>
            <a:pPr marL="342900" indent="-342900">
              <a:lnSpc>
                <a:spcPct val="81000"/>
              </a:lnSpc>
              <a:spcBef>
                <a:spcPts val="1000"/>
              </a:spcBef>
              <a:buFont typeface="Arial" panose="020B0604020202020204" pitchFamily="34" charset="0"/>
              <a:buChar char="•"/>
              <a:defRPr sz="3000">
                <a:solidFill>
                  <a:srgbClr val="FFFFFF"/>
                </a:solidFill>
              </a:defRPr>
            </a:pPr>
            <a:r>
              <a:rPr lang="en-NZ" sz="2000" b="1" dirty="0">
                <a:solidFill>
                  <a:schemeClr val="tx1"/>
                </a:solidFill>
              </a:rPr>
              <a:t>Do you have any comments on these results so far? Would you like to share an example or short story of your experience regarding relationship with Oranga Tamariki?</a:t>
            </a:r>
            <a:endParaRPr lang="en-NZ" sz="2000" dirty="0">
              <a:solidFill>
                <a:schemeClr val="tx1"/>
              </a:solidFill>
            </a:endParaRPr>
          </a:p>
        </p:txBody>
      </p:sp>
    </p:spTree>
    <p:extLst>
      <p:ext uri="{BB962C8B-B14F-4D97-AF65-F5344CB8AC3E}">
        <p14:creationId xmlns:p14="http://schemas.microsoft.com/office/powerpoint/2010/main" val="1268333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0"/>
            <a:ext cx="9144000" cy="6957392"/>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107504" y="57951"/>
            <a:ext cx="4114800" cy="4187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NZ" sz="1400" b="1" dirty="0">
              <a:solidFill>
                <a:prstClr val="white"/>
              </a:solidFill>
              <a:latin typeface="Oswald" panose="00000500000000000000" pitchFamily="2" charset="0"/>
            </a:endParaRPr>
          </a:p>
        </p:txBody>
      </p:sp>
      <p:sp>
        <p:nvSpPr>
          <p:cNvPr id="20" name="Title 1"/>
          <p:cNvSpPr txBox="1">
            <a:spLocks/>
          </p:cNvSpPr>
          <p:nvPr/>
        </p:nvSpPr>
        <p:spPr>
          <a:xfrm>
            <a:off x="0" y="723659"/>
            <a:ext cx="9163050" cy="781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694944" rtl="0" latinLnBrk="0">
              <a:lnSpc>
                <a:spcPct val="90000"/>
              </a:lnSpc>
              <a:spcBef>
                <a:spcPts val="0"/>
              </a:spcBef>
              <a:spcAft>
                <a:spcPts val="0"/>
              </a:spcAft>
              <a:buClrTx/>
              <a:buSzTx/>
              <a:buFontTx/>
              <a:buNone/>
              <a:tabLst/>
              <a:defRPr sz="3800" b="0" i="0" u="none" strike="noStrike" cap="none" spc="0" baseline="0">
                <a:ln>
                  <a:noFill/>
                </a:ln>
                <a:solidFill>
                  <a:srgbClr val="000000"/>
                </a:solidFill>
                <a:uFillTx/>
                <a:latin typeface="Oswald"/>
                <a:ea typeface="Oswald"/>
                <a:cs typeface="Oswald"/>
                <a:sym typeface="Oswald"/>
              </a:defRPr>
            </a:lvl1pPr>
            <a:lvl2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2pPr>
            <a:lvl3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3pPr>
            <a:lvl4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4pPr>
            <a:lvl5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5pPr>
            <a:lvl6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6pPr>
            <a:lvl7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7pPr>
            <a:lvl8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8pPr>
            <a:lvl9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9pPr>
          </a:lstStyle>
          <a:p>
            <a:pPr algn="ctr" hangingPunct="1"/>
            <a:r>
              <a:rPr lang="en-NZ" b="1" dirty="0">
                <a:solidFill>
                  <a:srgbClr val="5BC5F2"/>
                </a:solidFill>
              </a:rPr>
              <a:t>Communication</a:t>
            </a:r>
          </a:p>
        </p:txBody>
      </p:sp>
      <p:sp>
        <p:nvSpPr>
          <p:cNvPr id="13" name="Subtitle 4"/>
          <p:cNvSpPr txBox="1"/>
          <p:nvPr/>
        </p:nvSpPr>
        <p:spPr>
          <a:xfrm>
            <a:off x="301099" y="1529839"/>
            <a:ext cx="8553450" cy="44567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t">
            <a:normAutofit/>
          </a:bodyPr>
          <a:lstStyle/>
          <a:p>
            <a:pPr marL="342900" indent="-342900">
              <a:lnSpc>
                <a:spcPct val="81000"/>
              </a:lnSpc>
              <a:spcBef>
                <a:spcPts val="1000"/>
              </a:spcBef>
              <a:buFont typeface="Arial" panose="020B0604020202020204" pitchFamily="34" charset="0"/>
              <a:buChar char="•"/>
              <a:defRPr sz="3000">
                <a:solidFill>
                  <a:srgbClr val="FFFFFF"/>
                </a:solidFill>
              </a:defRPr>
            </a:pPr>
            <a:r>
              <a:rPr lang="en-NZ" sz="2000" dirty="0">
                <a:solidFill>
                  <a:schemeClr val="tx1"/>
                </a:solidFill>
              </a:rPr>
              <a:t>Communication is generally rated positively: </a:t>
            </a:r>
          </a:p>
          <a:p>
            <a:pPr marL="342900" indent="-342900">
              <a:lnSpc>
                <a:spcPct val="81000"/>
              </a:lnSpc>
              <a:spcBef>
                <a:spcPts val="1000"/>
              </a:spcBef>
              <a:buFont typeface="Arial" panose="020B0604020202020204" pitchFamily="34" charset="0"/>
              <a:buChar char="•"/>
              <a:defRPr sz="3000">
                <a:solidFill>
                  <a:srgbClr val="FFFFFF"/>
                </a:solidFill>
              </a:defRPr>
            </a:pPr>
            <a:r>
              <a:rPr lang="en-NZ" sz="2000" dirty="0"/>
              <a:t>	</a:t>
            </a:r>
            <a:r>
              <a:rPr lang="en-NZ" sz="2000" b="1" dirty="0">
                <a:solidFill>
                  <a:schemeClr val="tx1"/>
                </a:solidFill>
              </a:rPr>
              <a:t>7 in 10 </a:t>
            </a:r>
            <a:r>
              <a:rPr lang="en-NZ" sz="2000" dirty="0">
                <a:solidFill>
                  <a:schemeClr val="tx1"/>
                </a:solidFill>
              </a:rPr>
              <a:t>found communication </a:t>
            </a:r>
            <a:r>
              <a:rPr lang="en-NZ" sz="2000" b="1" dirty="0">
                <a:solidFill>
                  <a:schemeClr val="tx1"/>
                </a:solidFill>
              </a:rPr>
              <a:t>clear</a:t>
            </a:r>
            <a:r>
              <a:rPr lang="en-NZ" sz="2000" dirty="0">
                <a:solidFill>
                  <a:schemeClr val="tx1"/>
                </a:solidFill>
              </a:rPr>
              <a:t>, and provided </a:t>
            </a:r>
            <a:r>
              <a:rPr lang="en-NZ" sz="2000" b="1" dirty="0">
                <a:solidFill>
                  <a:schemeClr val="tx1"/>
                </a:solidFill>
              </a:rPr>
              <a:t>proactively and timely. </a:t>
            </a:r>
            <a:endParaRPr lang="en-NZ" sz="2000" dirty="0">
              <a:solidFill>
                <a:schemeClr val="tx1"/>
              </a:solidFill>
            </a:endParaRPr>
          </a:p>
          <a:p>
            <a:pPr lvl="1">
              <a:lnSpc>
                <a:spcPct val="81000"/>
              </a:lnSpc>
              <a:spcBef>
                <a:spcPts val="1000"/>
              </a:spcBef>
              <a:defRPr sz="3000">
                <a:solidFill>
                  <a:srgbClr val="FFFFFF"/>
                </a:solidFill>
              </a:defRPr>
            </a:pPr>
            <a:r>
              <a:rPr lang="en-NZ" sz="2000" dirty="0">
                <a:solidFill>
                  <a:schemeClr val="tx1"/>
                </a:solidFill>
              </a:rPr>
              <a:t>	Communication during </a:t>
            </a:r>
            <a:r>
              <a:rPr lang="en-NZ" sz="2000" b="1" dirty="0">
                <a:solidFill>
                  <a:schemeClr val="tx1"/>
                </a:solidFill>
              </a:rPr>
              <a:t>COVID 19 lockdown </a:t>
            </a:r>
            <a:r>
              <a:rPr lang="en-NZ" sz="2000" dirty="0">
                <a:solidFill>
                  <a:schemeClr val="tx1"/>
                </a:solidFill>
              </a:rPr>
              <a:t>was praised. </a:t>
            </a:r>
          </a:p>
          <a:p>
            <a:pPr marL="342900" indent="-342900">
              <a:lnSpc>
                <a:spcPct val="81000"/>
              </a:lnSpc>
              <a:spcBef>
                <a:spcPts val="1000"/>
              </a:spcBef>
              <a:buFont typeface="Arial" panose="020B0604020202020204" pitchFamily="34" charset="0"/>
              <a:buChar char="•"/>
              <a:defRPr sz="3000">
                <a:solidFill>
                  <a:srgbClr val="FFFFFF"/>
                </a:solidFill>
              </a:defRPr>
            </a:pPr>
            <a:endParaRPr lang="en-NZ" sz="2000" dirty="0">
              <a:solidFill>
                <a:schemeClr val="tx1"/>
              </a:solidFill>
            </a:endParaRPr>
          </a:p>
          <a:p>
            <a:pPr marL="342900" indent="-342900">
              <a:lnSpc>
                <a:spcPct val="81000"/>
              </a:lnSpc>
              <a:spcBef>
                <a:spcPts val="1000"/>
              </a:spcBef>
              <a:buFont typeface="Arial" panose="020B0604020202020204" pitchFamily="34" charset="0"/>
              <a:buChar char="•"/>
              <a:defRPr sz="3000">
                <a:solidFill>
                  <a:srgbClr val="FFFFFF"/>
                </a:solidFill>
              </a:defRPr>
            </a:pPr>
            <a:r>
              <a:rPr lang="en-NZ" sz="2000" dirty="0">
                <a:solidFill>
                  <a:schemeClr val="tx1"/>
                </a:solidFill>
              </a:rPr>
              <a:t>Areas for improvement:</a:t>
            </a:r>
          </a:p>
          <a:p>
            <a:pPr>
              <a:lnSpc>
                <a:spcPct val="81000"/>
              </a:lnSpc>
              <a:spcBef>
                <a:spcPts val="1000"/>
              </a:spcBef>
              <a:defRPr sz="3000">
                <a:solidFill>
                  <a:srgbClr val="FFFFFF"/>
                </a:solidFill>
              </a:defRPr>
            </a:pPr>
            <a:r>
              <a:rPr lang="en-NZ" sz="2000" dirty="0"/>
              <a:t>	</a:t>
            </a:r>
            <a:r>
              <a:rPr lang="en-NZ" sz="2000" b="1" dirty="0">
                <a:solidFill>
                  <a:schemeClr val="tx1"/>
                </a:solidFill>
              </a:rPr>
              <a:t>Inconsistency</a:t>
            </a:r>
            <a:r>
              <a:rPr lang="en-NZ" sz="2000" dirty="0">
                <a:solidFill>
                  <a:schemeClr val="tx1"/>
                </a:solidFill>
              </a:rPr>
              <a:t> in the information received</a:t>
            </a:r>
            <a:br>
              <a:rPr lang="en-NZ" sz="2000" dirty="0">
                <a:solidFill>
                  <a:schemeClr val="tx1"/>
                </a:solidFill>
              </a:rPr>
            </a:br>
            <a:r>
              <a:rPr lang="en-NZ" sz="2000" dirty="0">
                <a:solidFill>
                  <a:schemeClr val="tx1"/>
                </a:solidFill>
              </a:rPr>
              <a:t>	Messaging that comes from National Office can be contradictory to 	local/regional office advice.</a:t>
            </a:r>
          </a:p>
          <a:p>
            <a:pPr>
              <a:lnSpc>
                <a:spcPct val="81000"/>
              </a:lnSpc>
              <a:spcBef>
                <a:spcPts val="1000"/>
              </a:spcBef>
              <a:defRPr sz="3000">
                <a:solidFill>
                  <a:srgbClr val="FFFFFF"/>
                </a:solidFill>
              </a:defRPr>
            </a:pPr>
            <a:r>
              <a:rPr lang="en-NZ" sz="2000" dirty="0">
                <a:solidFill>
                  <a:schemeClr val="tx1"/>
                </a:solidFill>
              </a:rPr>
              <a:t>	</a:t>
            </a:r>
            <a:r>
              <a:rPr lang="en-NZ" sz="2000" b="1" dirty="0">
                <a:solidFill>
                  <a:schemeClr val="tx1"/>
                </a:solidFill>
              </a:rPr>
              <a:t>Amount </a:t>
            </a:r>
            <a:r>
              <a:rPr lang="en-NZ" sz="2000" dirty="0">
                <a:solidFill>
                  <a:schemeClr val="tx1"/>
                </a:solidFill>
              </a:rPr>
              <a:t>of communication is overwhelming for some.</a:t>
            </a:r>
          </a:p>
        </p:txBody>
      </p:sp>
    </p:spTree>
    <p:extLst>
      <p:ext uri="{BB962C8B-B14F-4D97-AF65-F5344CB8AC3E}">
        <p14:creationId xmlns:p14="http://schemas.microsoft.com/office/powerpoint/2010/main" val="4002144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0"/>
            <a:ext cx="9144000" cy="6957392"/>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107504" y="57951"/>
            <a:ext cx="4114800" cy="4187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NZ" sz="1400" b="1" dirty="0">
              <a:solidFill>
                <a:prstClr val="white"/>
              </a:solidFill>
              <a:latin typeface="Oswald" panose="00000500000000000000" pitchFamily="2" charset="0"/>
            </a:endParaRPr>
          </a:p>
        </p:txBody>
      </p:sp>
      <p:sp>
        <p:nvSpPr>
          <p:cNvPr id="20" name="Title 1"/>
          <p:cNvSpPr txBox="1">
            <a:spLocks/>
          </p:cNvSpPr>
          <p:nvPr/>
        </p:nvSpPr>
        <p:spPr>
          <a:xfrm>
            <a:off x="0" y="723659"/>
            <a:ext cx="9163050" cy="781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694944" rtl="0" latinLnBrk="0">
              <a:lnSpc>
                <a:spcPct val="90000"/>
              </a:lnSpc>
              <a:spcBef>
                <a:spcPts val="0"/>
              </a:spcBef>
              <a:spcAft>
                <a:spcPts val="0"/>
              </a:spcAft>
              <a:buClrTx/>
              <a:buSzTx/>
              <a:buFontTx/>
              <a:buNone/>
              <a:tabLst/>
              <a:defRPr sz="3800" b="0" i="0" u="none" strike="noStrike" cap="none" spc="0" baseline="0">
                <a:ln>
                  <a:noFill/>
                </a:ln>
                <a:solidFill>
                  <a:srgbClr val="000000"/>
                </a:solidFill>
                <a:uFillTx/>
                <a:latin typeface="Oswald"/>
                <a:ea typeface="Oswald"/>
                <a:cs typeface="Oswald"/>
                <a:sym typeface="Oswald"/>
              </a:defRPr>
            </a:lvl1pPr>
            <a:lvl2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2pPr>
            <a:lvl3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3pPr>
            <a:lvl4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4pPr>
            <a:lvl5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5pPr>
            <a:lvl6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6pPr>
            <a:lvl7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7pPr>
            <a:lvl8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8pPr>
            <a:lvl9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9pPr>
          </a:lstStyle>
          <a:p>
            <a:pPr algn="ctr" hangingPunct="1"/>
            <a:r>
              <a:rPr lang="en-NZ" b="1" dirty="0">
                <a:solidFill>
                  <a:srgbClr val="5BC5F2"/>
                </a:solidFill>
              </a:rPr>
              <a:t>Expectations and funding</a:t>
            </a:r>
          </a:p>
        </p:txBody>
      </p:sp>
      <p:sp>
        <p:nvSpPr>
          <p:cNvPr id="13" name="Subtitle 4"/>
          <p:cNvSpPr txBox="1"/>
          <p:nvPr/>
        </p:nvSpPr>
        <p:spPr>
          <a:xfrm>
            <a:off x="301099" y="1529839"/>
            <a:ext cx="8553450" cy="44567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t">
            <a:normAutofit/>
          </a:bodyPr>
          <a:lstStyle/>
          <a:p>
            <a:pPr marL="342900" indent="-342900">
              <a:lnSpc>
                <a:spcPct val="81000"/>
              </a:lnSpc>
              <a:spcBef>
                <a:spcPts val="1000"/>
              </a:spcBef>
              <a:buFont typeface="Arial" panose="020B0604020202020204" pitchFamily="34" charset="0"/>
              <a:buChar char="•"/>
              <a:defRPr sz="3000">
                <a:solidFill>
                  <a:srgbClr val="FFFFFF"/>
                </a:solidFill>
              </a:defRPr>
            </a:pPr>
            <a:endParaRPr lang="en-NZ" sz="2000" dirty="0">
              <a:solidFill>
                <a:schemeClr val="tx1"/>
              </a:solidFill>
            </a:endParaRPr>
          </a:p>
          <a:p>
            <a:pPr>
              <a:lnSpc>
                <a:spcPct val="81000"/>
              </a:lnSpc>
              <a:spcBef>
                <a:spcPts val="1000"/>
              </a:spcBef>
              <a:defRPr sz="3000">
                <a:solidFill>
                  <a:srgbClr val="FFFFFF"/>
                </a:solidFill>
              </a:defRPr>
            </a:pPr>
            <a:r>
              <a:rPr lang="en-NZ" sz="2000">
                <a:solidFill>
                  <a:schemeClr val="tx1"/>
                </a:solidFill>
              </a:rPr>
              <a:t>Oranga Tamariki </a:t>
            </a:r>
            <a:r>
              <a:rPr lang="en-NZ" sz="2000" b="1" dirty="0">
                <a:solidFill>
                  <a:schemeClr val="tx1"/>
                </a:solidFill>
              </a:rPr>
              <a:t>is consistent and specific </a:t>
            </a:r>
            <a:r>
              <a:rPr lang="en-NZ" sz="2000" dirty="0">
                <a:solidFill>
                  <a:schemeClr val="tx1"/>
                </a:solidFill>
              </a:rPr>
              <a:t>on what it expects of partners, </a:t>
            </a:r>
          </a:p>
          <a:p>
            <a:pPr>
              <a:lnSpc>
                <a:spcPct val="81000"/>
              </a:lnSpc>
              <a:spcBef>
                <a:spcPts val="1000"/>
              </a:spcBef>
              <a:defRPr sz="3000">
                <a:solidFill>
                  <a:srgbClr val="FFFFFF"/>
                </a:solidFill>
              </a:defRPr>
            </a:pPr>
            <a:r>
              <a:rPr lang="en-NZ" sz="2000" dirty="0">
                <a:solidFill>
                  <a:schemeClr val="tx1"/>
                </a:solidFill>
              </a:rPr>
              <a:t>but only </a:t>
            </a:r>
            <a:r>
              <a:rPr lang="en-NZ" sz="2000" b="1" dirty="0">
                <a:solidFill>
                  <a:schemeClr val="tx1"/>
                </a:solidFill>
              </a:rPr>
              <a:t>3 in 10 partners agree that the amount of funding is sufficient </a:t>
            </a:r>
            <a:r>
              <a:rPr lang="en-NZ" sz="2000" dirty="0">
                <a:solidFill>
                  <a:schemeClr val="tx1"/>
                </a:solidFill>
              </a:rPr>
              <a:t>to meet their contractual obligations, including relevant overheads.</a:t>
            </a:r>
          </a:p>
          <a:p>
            <a:pPr>
              <a:lnSpc>
                <a:spcPct val="81000"/>
              </a:lnSpc>
              <a:spcBef>
                <a:spcPts val="1000"/>
              </a:spcBef>
              <a:defRPr sz="3000">
                <a:solidFill>
                  <a:srgbClr val="FFFFFF"/>
                </a:solidFill>
              </a:defRPr>
            </a:pPr>
            <a:endParaRPr lang="en-NZ" sz="2000" dirty="0">
              <a:solidFill>
                <a:schemeClr val="tx1"/>
              </a:solidFill>
            </a:endParaRPr>
          </a:p>
        </p:txBody>
      </p:sp>
      <p:pic>
        <p:nvPicPr>
          <p:cNvPr id="3" name="Picture 2">
            <a:extLst>
              <a:ext uri="{FF2B5EF4-FFF2-40B4-BE49-F238E27FC236}">
                <a16:creationId xmlns:a16="http://schemas.microsoft.com/office/drawing/2014/main" id="{91820933-C806-49B3-B112-45A6BD661DEA}"/>
              </a:ext>
            </a:extLst>
          </p:cNvPr>
          <p:cNvPicPr>
            <a:picLocks noChangeAspect="1"/>
          </p:cNvPicPr>
          <p:nvPr/>
        </p:nvPicPr>
        <p:blipFill>
          <a:blip r:embed="rId4"/>
          <a:stretch>
            <a:fillRect/>
          </a:stretch>
        </p:blipFill>
        <p:spPr>
          <a:xfrm>
            <a:off x="1115616" y="3068959"/>
            <a:ext cx="2232248" cy="2919095"/>
          </a:xfrm>
          <a:prstGeom prst="rect">
            <a:avLst/>
          </a:prstGeom>
        </p:spPr>
      </p:pic>
      <p:pic>
        <p:nvPicPr>
          <p:cNvPr id="4" name="Picture 3">
            <a:extLst>
              <a:ext uri="{FF2B5EF4-FFF2-40B4-BE49-F238E27FC236}">
                <a16:creationId xmlns:a16="http://schemas.microsoft.com/office/drawing/2014/main" id="{0CF748AE-865A-4256-A721-457CA7134DC9}"/>
              </a:ext>
            </a:extLst>
          </p:cNvPr>
          <p:cNvPicPr>
            <a:picLocks noChangeAspect="1"/>
          </p:cNvPicPr>
          <p:nvPr/>
        </p:nvPicPr>
        <p:blipFill>
          <a:blip r:embed="rId5"/>
          <a:stretch>
            <a:fillRect/>
          </a:stretch>
        </p:blipFill>
        <p:spPr>
          <a:xfrm>
            <a:off x="4391117" y="3264048"/>
            <a:ext cx="3022555" cy="2397199"/>
          </a:xfrm>
          <a:prstGeom prst="rect">
            <a:avLst/>
          </a:prstGeom>
        </p:spPr>
      </p:pic>
    </p:spTree>
    <p:extLst>
      <p:ext uri="{BB962C8B-B14F-4D97-AF65-F5344CB8AC3E}">
        <p14:creationId xmlns:p14="http://schemas.microsoft.com/office/powerpoint/2010/main" val="2699634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0"/>
            <a:ext cx="9144000" cy="6957392"/>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107504" y="57951"/>
            <a:ext cx="4114800" cy="4187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NZ" sz="1400" b="1" dirty="0">
              <a:solidFill>
                <a:prstClr val="white"/>
              </a:solidFill>
              <a:latin typeface="Oswald" panose="00000500000000000000" pitchFamily="2" charset="0"/>
            </a:endParaRPr>
          </a:p>
        </p:txBody>
      </p:sp>
      <p:sp>
        <p:nvSpPr>
          <p:cNvPr id="20" name="Title 1"/>
          <p:cNvSpPr txBox="1">
            <a:spLocks/>
          </p:cNvSpPr>
          <p:nvPr/>
        </p:nvSpPr>
        <p:spPr>
          <a:xfrm>
            <a:off x="0" y="723659"/>
            <a:ext cx="9163050" cy="781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marL="0" marR="0" indent="0" algn="l" defTabSz="694944" rtl="0" latinLnBrk="0">
              <a:lnSpc>
                <a:spcPct val="90000"/>
              </a:lnSpc>
              <a:spcBef>
                <a:spcPts val="0"/>
              </a:spcBef>
              <a:spcAft>
                <a:spcPts val="0"/>
              </a:spcAft>
              <a:buClrTx/>
              <a:buSzTx/>
              <a:buFontTx/>
              <a:buNone/>
              <a:tabLst/>
              <a:defRPr sz="3800" b="0" i="0" u="none" strike="noStrike" cap="none" spc="0" baseline="0">
                <a:ln>
                  <a:noFill/>
                </a:ln>
                <a:solidFill>
                  <a:srgbClr val="000000"/>
                </a:solidFill>
                <a:uFillTx/>
                <a:latin typeface="Oswald"/>
                <a:ea typeface="Oswald"/>
                <a:cs typeface="Oswald"/>
                <a:sym typeface="Oswald"/>
              </a:defRPr>
            </a:lvl1pPr>
            <a:lvl2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2pPr>
            <a:lvl3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3pPr>
            <a:lvl4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4pPr>
            <a:lvl5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5pPr>
            <a:lvl6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6pPr>
            <a:lvl7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7pPr>
            <a:lvl8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8pPr>
            <a:lvl9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9pPr>
          </a:lstStyle>
          <a:p>
            <a:pPr algn="ctr" hangingPunct="1"/>
            <a:r>
              <a:rPr lang="en-NZ" b="1" dirty="0">
                <a:solidFill>
                  <a:srgbClr val="5BC5F2"/>
                </a:solidFill>
              </a:rPr>
              <a:t>Communication and funding</a:t>
            </a:r>
          </a:p>
        </p:txBody>
      </p:sp>
      <p:sp>
        <p:nvSpPr>
          <p:cNvPr id="13" name="Subtitle 4"/>
          <p:cNvSpPr txBox="1"/>
          <p:nvPr/>
        </p:nvSpPr>
        <p:spPr>
          <a:xfrm>
            <a:off x="301099" y="1529839"/>
            <a:ext cx="8553450" cy="44567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t">
            <a:normAutofit/>
          </a:bodyPr>
          <a:lstStyle/>
          <a:p>
            <a:pPr marL="342900" indent="-342900">
              <a:lnSpc>
                <a:spcPct val="81000"/>
              </a:lnSpc>
              <a:spcBef>
                <a:spcPts val="1000"/>
              </a:spcBef>
              <a:buFont typeface="Arial" panose="020B0604020202020204" pitchFamily="34" charset="0"/>
              <a:buChar char="•"/>
              <a:defRPr sz="3000">
                <a:solidFill>
                  <a:srgbClr val="FFFFFF"/>
                </a:solidFill>
              </a:defRPr>
            </a:pPr>
            <a:endParaRPr lang="en-NZ" sz="2000" dirty="0">
              <a:solidFill>
                <a:schemeClr val="tx1"/>
              </a:solidFill>
            </a:endParaRPr>
          </a:p>
          <a:p>
            <a:pPr>
              <a:lnSpc>
                <a:spcPct val="81000"/>
              </a:lnSpc>
              <a:spcBef>
                <a:spcPts val="1000"/>
              </a:spcBef>
              <a:defRPr sz="3000">
                <a:solidFill>
                  <a:srgbClr val="FFFFFF"/>
                </a:solidFill>
              </a:defRPr>
            </a:pPr>
            <a:r>
              <a:rPr lang="en-NZ" sz="2000" b="1" dirty="0">
                <a:solidFill>
                  <a:schemeClr val="tx1"/>
                </a:solidFill>
              </a:rPr>
              <a:t>Question for webinar participants: </a:t>
            </a:r>
          </a:p>
          <a:p>
            <a:pPr>
              <a:lnSpc>
                <a:spcPct val="81000"/>
              </a:lnSpc>
              <a:spcBef>
                <a:spcPts val="1000"/>
              </a:spcBef>
              <a:defRPr sz="3000">
                <a:solidFill>
                  <a:srgbClr val="FFFFFF"/>
                </a:solidFill>
              </a:defRPr>
            </a:pPr>
            <a:r>
              <a:rPr lang="en-NZ" sz="2000" b="1" dirty="0">
                <a:solidFill>
                  <a:schemeClr val="tx1"/>
                </a:solidFill>
              </a:rPr>
              <a:t>Do you have any further comments on these findings or an example to share?</a:t>
            </a:r>
          </a:p>
          <a:p>
            <a:pPr>
              <a:lnSpc>
                <a:spcPct val="81000"/>
              </a:lnSpc>
              <a:spcBef>
                <a:spcPts val="1000"/>
              </a:spcBef>
              <a:defRPr sz="3000">
                <a:solidFill>
                  <a:srgbClr val="FFFFFF"/>
                </a:solidFill>
              </a:defRPr>
            </a:pPr>
            <a:r>
              <a:rPr lang="en-NZ" sz="2000" dirty="0"/>
              <a:t>Would you </a:t>
            </a:r>
            <a:endParaRPr lang="en-NZ" sz="2000" dirty="0">
              <a:solidFill>
                <a:schemeClr val="tx1"/>
              </a:solidFill>
            </a:endParaRPr>
          </a:p>
          <a:p>
            <a:pPr>
              <a:lnSpc>
                <a:spcPct val="81000"/>
              </a:lnSpc>
              <a:spcBef>
                <a:spcPts val="1000"/>
              </a:spcBef>
              <a:defRPr sz="3000">
                <a:solidFill>
                  <a:srgbClr val="FFFFFF"/>
                </a:solidFill>
              </a:defRPr>
            </a:pPr>
            <a:endParaRPr lang="en-NZ" sz="2000" dirty="0">
              <a:solidFill>
                <a:schemeClr val="tx1"/>
              </a:solidFill>
            </a:endParaRPr>
          </a:p>
        </p:txBody>
      </p:sp>
    </p:spTree>
    <p:extLst>
      <p:ext uri="{BB962C8B-B14F-4D97-AF65-F5344CB8AC3E}">
        <p14:creationId xmlns:p14="http://schemas.microsoft.com/office/powerpoint/2010/main" val="3690813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0"/>
            <a:ext cx="9144000" cy="6957392"/>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107504" y="57951"/>
            <a:ext cx="4114800" cy="4187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NZ" sz="1400" b="1" dirty="0">
              <a:solidFill>
                <a:prstClr val="white"/>
              </a:solidFill>
              <a:latin typeface="Oswald" panose="00000500000000000000" pitchFamily="2" charset="0"/>
            </a:endParaRPr>
          </a:p>
        </p:txBody>
      </p:sp>
      <p:sp>
        <p:nvSpPr>
          <p:cNvPr id="20" name="Title 1"/>
          <p:cNvSpPr txBox="1">
            <a:spLocks/>
          </p:cNvSpPr>
          <p:nvPr/>
        </p:nvSpPr>
        <p:spPr>
          <a:xfrm>
            <a:off x="0" y="723659"/>
            <a:ext cx="9163050" cy="781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marL="0" marR="0" indent="0" algn="l" defTabSz="694944" rtl="0" latinLnBrk="0">
              <a:lnSpc>
                <a:spcPct val="90000"/>
              </a:lnSpc>
              <a:spcBef>
                <a:spcPts val="0"/>
              </a:spcBef>
              <a:spcAft>
                <a:spcPts val="0"/>
              </a:spcAft>
              <a:buClrTx/>
              <a:buSzTx/>
              <a:buFontTx/>
              <a:buNone/>
              <a:tabLst/>
              <a:defRPr sz="3800" b="0" i="0" u="none" strike="noStrike" cap="none" spc="0" baseline="0">
                <a:ln>
                  <a:noFill/>
                </a:ln>
                <a:solidFill>
                  <a:srgbClr val="000000"/>
                </a:solidFill>
                <a:uFillTx/>
                <a:latin typeface="Oswald"/>
                <a:ea typeface="Oswald"/>
                <a:cs typeface="Oswald"/>
                <a:sym typeface="Oswald"/>
              </a:defRPr>
            </a:lvl1pPr>
            <a:lvl2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2pPr>
            <a:lvl3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3pPr>
            <a:lvl4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4pPr>
            <a:lvl5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5pPr>
            <a:lvl6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6pPr>
            <a:lvl7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7pPr>
            <a:lvl8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8pPr>
            <a:lvl9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9pPr>
          </a:lstStyle>
          <a:p>
            <a:pPr algn="ctr" hangingPunct="1"/>
            <a:r>
              <a:rPr lang="en-NZ" b="1" dirty="0">
                <a:solidFill>
                  <a:srgbClr val="5BC5F2"/>
                </a:solidFill>
              </a:rPr>
              <a:t>Kaupapa Māori partners</a:t>
            </a:r>
          </a:p>
        </p:txBody>
      </p:sp>
      <p:sp>
        <p:nvSpPr>
          <p:cNvPr id="13" name="Subtitle 4"/>
          <p:cNvSpPr txBox="1"/>
          <p:nvPr/>
        </p:nvSpPr>
        <p:spPr>
          <a:xfrm>
            <a:off x="301099" y="1529839"/>
            <a:ext cx="8553450" cy="44567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t">
            <a:normAutofit/>
          </a:bodyPr>
          <a:lstStyle/>
          <a:p>
            <a:pPr marL="342900" indent="-342900">
              <a:lnSpc>
                <a:spcPct val="81000"/>
              </a:lnSpc>
              <a:spcBef>
                <a:spcPts val="1000"/>
              </a:spcBef>
              <a:buFont typeface="Arial" panose="020B0604020202020204" pitchFamily="34" charset="0"/>
              <a:buChar char="•"/>
              <a:defRPr sz="3000">
                <a:solidFill>
                  <a:srgbClr val="FFFFFF"/>
                </a:solidFill>
              </a:defRPr>
            </a:pPr>
            <a:r>
              <a:rPr lang="en-NZ" sz="2000" dirty="0">
                <a:solidFill>
                  <a:schemeClr val="tx1"/>
                </a:solidFill>
              </a:rPr>
              <a:t>The results for partners who identified as Kaupapa Māori partners </a:t>
            </a:r>
            <a:r>
              <a:rPr lang="en-NZ" sz="2000" b="1" dirty="0">
                <a:solidFill>
                  <a:schemeClr val="tx1"/>
                </a:solidFill>
              </a:rPr>
              <a:t>did not markedly differ</a:t>
            </a:r>
            <a:r>
              <a:rPr lang="en-NZ" sz="2000" dirty="0">
                <a:solidFill>
                  <a:schemeClr val="tx1"/>
                </a:solidFill>
              </a:rPr>
              <a:t> from the overall results, </a:t>
            </a:r>
          </a:p>
          <a:p>
            <a:pPr marL="342900" indent="-342900">
              <a:lnSpc>
                <a:spcPct val="81000"/>
              </a:lnSpc>
              <a:spcBef>
                <a:spcPts val="1000"/>
              </a:spcBef>
              <a:buFont typeface="Arial" panose="020B0604020202020204" pitchFamily="34" charset="0"/>
              <a:buChar char="•"/>
              <a:defRPr sz="3000">
                <a:solidFill>
                  <a:srgbClr val="FFFFFF"/>
                </a:solidFill>
              </a:defRPr>
            </a:pPr>
            <a:r>
              <a:rPr lang="en-NZ" sz="2000" dirty="0">
                <a:solidFill>
                  <a:schemeClr val="tx1"/>
                </a:solidFill>
              </a:rPr>
              <a:t>…but some unique themes emerged from the interviews.</a:t>
            </a:r>
          </a:p>
        </p:txBody>
      </p:sp>
    </p:spTree>
    <p:extLst>
      <p:ext uri="{BB962C8B-B14F-4D97-AF65-F5344CB8AC3E}">
        <p14:creationId xmlns:p14="http://schemas.microsoft.com/office/powerpoint/2010/main" val="662545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0"/>
            <a:ext cx="9144000" cy="6957392"/>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107504" y="57951"/>
            <a:ext cx="4114800" cy="4187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NZ" sz="1400" b="1" dirty="0">
              <a:solidFill>
                <a:prstClr val="white"/>
              </a:solidFill>
              <a:latin typeface="Oswald" panose="00000500000000000000" pitchFamily="2" charset="0"/>
            </a:endParaRPr>
          </a:p>
        </p:txBody>
      </p:sp>
      <p:sp>
        <p:nvSpPr>
          <p:cNvPr id="20" name="Title 1"/>
          <p:cNvSpPr txBox="1">
            <a:spLocks/>
          </p:cNvSpPr>
          <p:nvPr/>
        </p:nvSpPr>
        <p:spPr>
          <a:xfrm>
            <a:off x="0" y="723659"/>
            <a:ext cx="9163050" cy="781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694944" rtl="0" latinLnBrk="0">
              <a:lnSpc>
                <a:spcPct val="90000"/>
              </a:lnSpc>
              <a:spcBef>
                <a:spcPts val="0"/>
              </a:spcBef>
              <a:spcAft>
                <a:spcPts val="0"/>
              </a:spcAft>
              <a:buClrTx/>
              <a:buSzTx/>
              <a:buFontTx/>
              <a:buNone/>
              <a:tabLst/>
              <a:defRPr sz="3800" b="0" i="0" u="none" strike="noStrike" cap="none" spc="0" baseline="0">
                <a:ln>
                  <a:noFill/>
                </a:ln>
                <a:solidFill>
                  <a:srgbClr val="000000"/>
                </a:solidFill>
                <a:uFillTx/>
                <a:latin typeface="Oswald"/>
                <a:ea typeface="Oswald"/>
                <a:cs typeface="Oswald"/>
                <a:sym typeface="Oswald"/>
              </a:defRPr>
            </a:lvl1pPr>
            <a:lvl2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2pPr>
            <a:lvl3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3pPr>
            <a:lvl4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4pPr>
            <a:lvl5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5pPr>
            <a:lvl6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6pPr>
            <a:lvl7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7pPr>
            <a:lvl8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8pPr>
            <a:lvl9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9pPr>
          </a:lstStyle>
          <a:p>
            <a:pPr algn="ctr" hangingPunct="1"/>
            <a:r>
              <a:rPr lang="en-NZ" b="1" dirty="0">
                <a:solidFill>
                  <a:srgbClr val="5BC5F2"/>
                </a:solidFill>
              </a:rPr>
              <a:t>Interviews with iwi partners</a:t>
            </a:r>
          </a:p>
        </p:txBody>
      </p:sp>
      <p:sp>
        <p:nvSpPr>
          <p:cNvPr id="13" name="Subtitle 4"/>
          <p:cNvSpPr txBox="1"/>
          <p:nvPr/>
        </p:nvSpPr>
        <p:spPr>
          <a:xfrm>
            <a:off x="301099" y="1529839"/>
            <a:ext cx="8553450" cy="44567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t">
            <a:normAutofit/>
          </a:bodyPr>
          <a:lstStyle/>
          <a:p>
            <a:pPr>
              <a:lnSpc>
                <a:spcPct val="81000"/>
              </a:lnSpc>
              <a:spcBef>
                <a:spcPts val="1000"/>
              </a:spcBef>
              <a:defRPr sz="3000">
                <a:solidFill>
                  <a:srgbClr val="FFFFFF"/>
                </a:solidFill>
              </a:defRPr>
            </a:pPr>
            <a:r>
              <a:rPr lang="en-NZ" sz="2000" dirty="0">
                <a:solidFill>
                  <a:schemeClr val="tx1"/>
                </a:solidFill>
              </a:rPr>
              <a:t>Overall, engagement and communication with Oranga Tamariki have </a:t>
            </a:r>
            <a:r>
              <a:rPr lang="en-NZ" sz="2000" b="1" dirty="0">
                <a:solidFill>
                  <a:schemeClr val="tx1"/>
                </a:solidFill>
              </a:rPr>
              <a:t>improved </a:t>
            </a:r>
            <a:r>
              <a:rPr lang="en-NZ" sz="2000" dirty="0">
                <a:solidFill>
                  <a:schemeClr val="tx1"/>
                </a:solidFill>
              </a:rPr>
              <a:t>since 2017. </a:t>
            </a:r>
            <a:endParaRPr lang="en-NZ" sz="2000" dirty="0"/>
          </a:p>
          <a:p>
            <a:pPr>
              <a:lnSpc>
                <a:spcPct val="81000"/>
              </a:lnSpc>
              <a:spcBef>
                <a:spcPts val="1000"/>
              </a:spcBef>
              <a:defRPr sz="3000">
                <a:solidFill>
                  <a:srgbClr val="FFFFFF"/>
                </a:solidFill>
              </a:defRPr>
            </a:pPr>
            <a:endParaRPr lang="en-NZ" sz="2000" dirty="0">
              <a:solidFill>
                <a:schemeClr val="tx1"/>
              </a:solidFill>
            </a:endParaRPr>
          </a:p>
          <a:p>
            <a:pPr>
              <a:lnSpc>
                <a:spcPct val="81000"/>
              </a:lnSpc>
              <a:spcBef>
                <a:spcPts val="1000"/>
              </a:spcBef>
              <a:defRPr sz="3000">
                <a:solidFill>
                  <a:srgbClr val="FFFFFF"/>
                </a:solidFill>
              </a:defRPr>
            </a:pPr>
            <a:r>
              <a:rPr lang="en-NZ" sz="2000" dirty="0">
                <a:solidFill>
                  <a:schemeClr val="tx1"/>
                </a:solidFill>
              </a:rPr>
              <a:t>Barriers to satisfaction include a </a:t>
            </a:r>
            <a:r>
              <a:rPr lang="en-NZ" sz="2000" b="1" dirty="0">
                <a:solidFill>
                  <a:schemeClr val="tx1"/>
                </a:solidFill>
              </a:rPr>
              <a:t>deficiency of </a:t>
            </a:r>
            <a:r>
              <a:rPr lang="en-NZ" sz="2000" b="1" dirty="0" err="1">
                <a:solidFill>
                  <a:schemeClr val="tx1"/>
                </a:solidFill>
              </a:rPr>
              <a:t>mātauranga</a:t>
            </a:r>
            <a:r>
              <a:rPr lang="en-NZ" sz="2000" b="1" dirty="0">
                <a:solidFill>
                  <a:schemeClr val="tx1"/>
                </a:solidFill>
              </a:rPr>
              <a:t> Māori and kaupapa Māori knowledge</a:t>
            </a:r>
            <a:r>
              <a:rPr lang="en-NZ" sz="2000" dirty="0">
                <a:solidFill>
                  <a:schemeClr val="tx1"/>
                </a:solidFill>
              </a:rPr>
              <a:t> across staff and the presence of </a:t>
            </a:r>
            <a:r>
              <a:rPr lang="en-NZ" sz="2000" b="1" dirty="0">
                <a:solidFill>
                  <a:schemeClr val="tx1"/>
                </a:solidFill>
              </a:rPr>
              <a:t>institutionalised racism</a:t>
            </a:r>
            <a:r>
              <a:rPr lang="en-NZ" sz="2000" dirty="0">
                <a:solidFill>
                  <a:schemeClr val="tx1"/>
                </a:solidFill>
              </a:rPr>
              <a:t>. </a:t>
            </a:r>
          </a:p>
          <a:p>
            <a:pPr>
              <a:lnSpc>
                <a:spcPct val="81000"/>
              </a:lnSpc>
              <a:spcBef>
                <a:spcPts val="1000"/>
              </a:spcBef>
              <a:defRPr sz="3000">
                <a:solidFill>
                  <a:srgbClr val="FFFFFF"/>
                </a:solidFill>
              </a:defRPr>
            </a:pPr>
            <a:endParaRPr lang="en-NZ" sz="2000" dirty="0">
              <a:solidFill>
                <a:schemeClr val="tx1"/>
              </a:solidFill>
            </a:endParaRPr>
          </a:p>
          <a:p>
            <a:pPr>
              <a:lnSpc>
                <a:spcPct val="81000"/>
              </a:lnSpc>
              <a:spcBef>
                <a:spcPts val="1000"/>
              </a:spcBef>
              <a:defRPr sz="3000">
                <a:solidFill>
                  <a:srgbClr val="FFFFFF"/>
                </a:solidFill>
              </a:defRPr>
            </a:pPr>
            <a:r>
              <a:rPr lang="en-NZ" sz="2000" dirty="0">
                <a:solidFill>
                  <a:schemeClr val="tx1"/>
                </a:solidFill>
              </a:rPr>
              <a:t>There are </a:t>
            </a:r>
            <a:r>
              <a:rPr lang="en-NZ" sz="2000" b="1" dirty="0">
                <a:solidFill>
                  <a:schemeClr val="tx1"/>
                </a:solidFill>
              </a:rPr>
              <a:t>systemic inequities impacting on provider practice</a:t>
            </a:r>
            <a:r>
              <a:rPr lang="en-NZ" sz="2000" dirty="0">
                <a:solidFill>
                  <a:schemeClr val="tx1"/>
                </a:solidFill>
              </a:rPr>
              <a:t>, with positive outcomes reported when Oranga Tamariki recognises and makes a commitment to supporting kaupapa Māori practices and models. </a:t>
            </a:r>
          </a:p>
          <a:p>
            <a:pPr>
              <a:lnSpc>
                <a:spcPct val="81000"/>
              </a:lnSpc>
              <a:spcBef>
                <a:spcPts val="1000"/>
              </a:spcBef>
              <a:defRPr sz="3000">
                <a:solidFill>
                  <a:srgbClr val="FFFFFF"/>
                </a:solidFill>
              </a:defRPr>
            </a:pPr>
            <a:endParaRPr lang="en-NZ" sz="2000" dirty="0">
              <a:solidFill>
                <a:schemeClr val="tx1"/>
              </a:solidFill>
            </a:endParaRPr>
          </a:p>
        </p:txBody>
      </p:sp>
    </p:spTree>
    <p:extLst>
      <p:ext uri="{BB962C8B-B14F-4D97-AF65-F5344CB8AC3E}">
        <p14:creationId xmlns:p14="http://schemas.microsoft.com/office/powerpoint/2010/main" val="2690724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0"/>
            <a:ext cx="9144000" cy="6957392"/>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107504" y="57951"/>
            <a:ext cx="4114800" cy="4187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NZ" sz="1400" b="1" dirty="0">
              <a:solidFill>
                <a:prstClr val="white"/>
              </a:solidFill>
              <a:latin typeface="Oswald" panose="00000500000000000000" pitchFamily="2" charset="0"/>
            </a:endParaRPr>
          </a:p>
        </p:txBody>
      </p:sp>
      <p:sp>
        <p:nvSpPr>
          <p:cNvPr id="20" name="Title 1"/>
          <p:cNvSpPr txBox="1">
            <a:spLocks/>
          </p:cNvSpPr>
          <p:nvPr/>
        </p:nvSpPr>
        <p:spPr>
          <a:xfrm>
            <a:off x="0" y="723659"/>
            <a:ext cx="9163050" cy="781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marL="0" marR="0" indent="0" algn="l" defTabSz="694944" rtl="0" latinLnBrk="0">
              <a:lnSpc>
                <a:spcPct val="90000"/>
              </a:lnSpc>
              <a:spcBef>
                <a:spcPts val="0"/>
              </a:spcBef>
              <a:spcAft>
                <a:spcPts val="0"/>
              </a:spcAft>
              <a:buClrTx/>
              <a:buSzTx/>
              <a:buFontTx/>
              <a:buNone/>
              <a:tabLst/>
              <a:defRPr sz="3800" b="0" i="0" u="none" strike="noStrike" cap="none" spc="0" baseline="0">
                <a:ln>
                  <a:noFill/>
                </a:ln>
                <a:solidFill>
                  <a:srgbClr val="000000"/>
                </a:solidFill>
                <a:uFillTx/>
                <a:latin typeface="Oswald"/>
                <a:ea typeface="Oswald"/>
                <a:cs typeface="Oswald"/>
                <a:sym typeface="Oswald"/>
              </a:defRPr>
            </a:lvl1pPr>
            <a:lvl2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2pPr>
            <a:lvl3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3pPr>
            <a:lvl4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4pPr>
            <a:lvl5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5pPr>
            <a:lvl6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6pPr>
            <a:lvl7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7pPr>
            <a:lvl8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8pPr>
            <a:lvl9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9pPr>
          </a:lstStyle>
          <a:p>
            <a:pPr algn="ctr" hangingPunct="1"/>
            <a:r>
              <a:rPr lang="en-NZ" b="1" dirty="0">
                <a:solidFill>
                  <a:srgbClr val="5BC5F2"/>
                </a:solidFill>
              </a:rPr>
              <a:t>Interviews with iwi partners</a:t>
            </a:r>
          </a:p>
        </p:txBody>
      </p:sp>
      <p:sp>
        <p:nvSpPr>
          <p:cNvPr id="13" name="Subtitle 4"/>
          <p:cNvSpPr txBox="1"/>
          <p:nvPr/>
        </p:nvSpPr>
        <p:spPr>
          <a:xfrm>
            <a:off x="301099" y="1529839"/>
            <a:ext cx="8553450" cy="44567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t">
            <a:normAutofit/>
          </a:bodyPr>
          <a:lstStyle/>
          <a:p>
            <a:pPr>
              <a:lnSpc>
                <a:spcPct val="81000"/>
              </a:lnSpc>
              <a:spcBef>
                <a:spcPts val="1000"/>
              </a:spcBef>
              <a:defRPr sz="3000">
                <a:solidFill>
                  <a:srgbClr val="FFFFFF"/>
                </a:solidFill>
              </a:defRPr>
            </a:pPr>
            <a:r>
              <a:rPr lang="en-NZ" sz="2000" dirty="0">
                <a:solidFill>
                  <a:schemeClr val="tx1"/>
                </a:solidFill>
              </a:rPr>
              <a:t>Concerns were raised by most iwi partners about </a:t>
            </a:r>
            <a:r>
              <a:rPr lang="en-NZ" sz="2000" b="1" dirty="0">
                <a:solidFill>
                  <a:schemeClr val="tx1"/>
                </a:solidFill>
              </a:rPr>
              <a:t>what true partnership means </a:t>
            </a:r>
            <a:r>
              <a:rPr lang="en-NZ" sz="2000" dirty="0">
                <a:solidFill>
                  <a:schemeClr val="tx1"/>
                </a:solidFill>
              </a:rPr>
              <a:t>within the relationship between Oranga Tamariki and iwi. </a:t>
            </a:r>
          </a:p>
          <a:p>
            <a:pPr>
              <a:lnSpc>
                <a:spcPct val="81000"/>
              </a:lnSpc>
              <a:spcBef>
                <a:spcPts val="1000"/>
              </a:spcBef>
              <a:defRPr sz="3000">
                <a:solidFill>
                  <a:srgbClr val="FFFFFF"/>
                </a:solidFill>
              </a:defRPr>
            </a:pPr>
            <a:endParaRPr lang="en-NZ" sz="2000" dirty="0">
              <a:solidFill>
                <a:schemeClr val="tx1"/>
              </a:solidFill>
            </a:endParaRPr>
          </a:p>
          <a:p>
            <a:pPr>
              <a:lnSpc>
                <a:spcPct val="81000"/>
              </a:lnSpc>
              <a:spcBef>
                <a:spcPts val="1000"/>
              </a:spcBef>
              <a:defRPr sz="3000">
                <a:solidFill>
                  <a:srgbClr val="FFFFFF"/>
                </a:solidFill>
              </a:defRPr>
            </a:pPr>
            <a:r>
              <a:rPr lang="en-NZ" sz="2000" dirty="0">
                <a:solidFill>
                  <a:schemeClr val="tx1"/>
                </a:solidFill>
              </a:rPr>
              <a:t>All participants expressed a need for Oranga Tamariki to </a:t>
            </a:r>
            <a:r>
              <a:rPr lang="en-NZ" sz="2000" b="1" dirty="0">
                <a:solidFill>
                  <a:schemeClr val="tx1"/>
                </a:solidFill>
              </a:rPr>
              <a:t>acknowledge iwi partners as equal partners in accordance with Te </a:t>
            </a:r>
            <a:r>
              <a:rPr lang="en-NZ" sz="2000" b="1" dirty="0" err="1">
                <a:solidFill>
                  <a:schemeClr val="tx1"/>
                </a:solidFill>
              </a:rPr>
              <a:t>Tiriti</a:t>
            </a:r>
            <a:r>
              <a:rPr lang="en-NZ" sz="2000" b="1" dirty="0">
                <a:solidFill>
                  <a:schemeClr val="tx1"/>
                </a:solidFill>
              </a:rPr>
              <a:t> o Waitangi</a:t>
            </a:r>
            <a:r>
              <a:rPr lang="en-NZ" sz="2000" dirty="0">
                <a:solidFill>
                  <a:schemeClr val="tx1"/>
                </a:solidFill>
              </a:rPr>
              <a:t>. They stressed that equitable partnership requires the </a:t>
            </a:r>
            <a:r>
              <a:rPr lang="en-NZ" sz="2000" b="1" dirty="0">
                <a:solidFill>
                  <a:schemeClr val="tx1"/>
                </a:solidFill>
              </a:rPr>
              <a:t>sharing of power, vision, purpose, funding and decision-making.</a:t>
            </a:r>
            <a:r>
              <a:rPr lang="en-NZ" sz="2000" dirty="0">
                <a:solidFill>
                  <a:schemeClr val="tx1"/>
                </a:solidFill>
              </a:rPr>
              <a:t> Most participants suggested that this is not happening.</a:t>
            </a:r>
          </a:p>
          <a:p>
            <a:pPr>
              <a:lnSpc>
                <a:spcPct val="81000"/>
              </a:lnSpc>
              <a:spcBef>
                <a:spcPts val="1000"/>
              </a:spcBef>
              <a:defRPr sz="3000">
                <a:solidFill>
                  <a:srgbClr val="FFFFFF"/>
                </a:solidFill>
              </a:defRPr>
            </a:pPr>
            <a:endParaRPr lang="en-NZ" sz="2000" dirty="0">
              <a:solidFill>
                <a:schemeClr val="tx1"/>
              </a:solidFill>
            </a:endParaRPr>
          </a:p>
          <a:p>
            <a:pPr>
              <a:lnSpc>
                <a:spcPct val="81000"/>
              </a:lnSpc>
              <a:spcBef>
                <a:spcPts val="1000"/>
              </a:spcBef>
              <a:defRPr sz="3000">
                <a:solidFill>
                  <a:srgbClr val="FFFFFF"/>
                </a:solidFill>
              </a:defRPr>
            </a:pPr>
            <a:r>
              <a:rPr lang="en-NZ" sz="2000" dirty="0">
                <a:solidFill>
                  <a:schemeClr val="tx1"/>
                </a:solidFill>
              </a:rPr>
              <a:t>Iwi partners suggest Oranga Tamariki </a:t>
            </a:r>
            <a:r>
              <a:rPr lang="en-NZ" sz="2000" b="1" dirty="0">
                <a:solidFill>
                  <a:schemeClr val="tx1"/>
                </a:solidFill>
              </a:rPr>
              <a:t>focus on the building of respectful relationships, practice and relinquishing power.</a:t>
            </a:r>
          </a:p>
          <a:p>
            <a:pPr>
              <a:lnSpc>
                <a:spcPct val="81000"/>
              </a:lnSpc>
              <a:spcBef>
                <a:spcPts val="1000"/>
              </a:spcBef>
              <a:defRPr sz="3000">
                <a:solidFill>
                  <a:srgbClr val="FFFFFF"/>
                </a:solidFill>
              </a:defRPr>
            </a:pPr>
            <a:endParaRPr lang="en-NZ" sz="2000" dirty="0">
              <a:solidFill>
                <a:schemeClr val="tx1"/>
              </a:solidFill>
            </a:endParaRPr>
          </a:p>
          <a:p>
            <a:pPr>
              <a:lnSpc>
                <a:spcPct val="81000"/>
              </a:lnSpc>
              <a:spcBef>
                <a:spcPts val="1000"/>
              </a:spcBef>
              <a:defRPr sz="3000">
                <a:solidFill>
                  <a:srgbClr val="FFFFFF"/>
                </a:solidFill>
              </a:defRPr>
            </a:pPr>
            <a:endParaRPr lang="en-NZ" sz="2000" dirty="0">
              <a:solidFill>
                <a:schemeClr val="tx1"/>
              </a:solidFill>
            </a:endParaRPr>
          </a:p>
        </p:txBody>
      </p:sp>
    </p:spTree>
    <p:extLst>
      <p:ext uri="{BB962C8B-B14F-4D97-AF65-F5344CB8AC3E}">
        <p14:creationId xmlns:p14="http://schemas.microsoft.com/office/powerpoint/2010/main" val="1261270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0"/>
            <a:ext cx="9144000" cy="6957392"/>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107504" y="57951"/>
            <a:ext cx="4114800" cy="4187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NZ" sz="1400" b="1" dirty="0">
              <a:solidFill>
                <a:prstClr val="white"/>
              </a:solidFill>
              <a:latin typeface="Oswald" panose="00000500000000000000" pitchFamily="2" charset="0"/>
            </a:endParaRPr>
          </a:p>
        </p:txBody>
      </p:sp>
      <p:sp>
        <p:nvSpPr>
          <p:cNvPr id="20" name="Title 1"/>
          <p:cNvSpPr txBox="1">
            <a:spLocks/>
          </p:cNvSpPr>
          <p:nvPr/>
        </p:nvSpPr>
        <p:spPr>
          <a:xfrm>
            <a:off x="0" y="723659"/>
            <a:ext cx="9163050" cy="781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694944" rtl="0" latinLnBrk="0">
              <a:lnSpc>
                <a:spcPct val="90000"/>
              </a:lnSpc>
              <a:spcBef>
                <a:spcPts val="0"/>
              </a:spcBef>
              <a:spcAft>
                <a:spcPts val="0"/>
              </a:spcAft>
              <a:buClrTx/>
              <a:buSzTx/>
              <a:buFontTx/>
              <a:buNone/>
              <a:tabLst/>
              <a:defRPr sz="3800" b="0" i="0" u="none" strike="noStrike" cap="none" spc="0" baseline="0">
                <a:ln>
                  <a:noFill/>
                </a:ln>
                <a:solidFill>
                  <a:srgbClr val="000000"/>
                </a:solidFill>
                <a:uFillTx/>
                <a:latin typeface="Oswald"/>
                <a:ea typeface="Oswald"/>
                <a:cs typeface="Oswald"/>
                <a:sym typeface="Oswald"/>
              </a:defRPr>
            </a:lvl1pPr>
            <a:lvl2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2pPr>
            <a:lvl3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3pPr>
            <a:lvl4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4pPr>
            <a:lvl5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5pPr>
            <a:lvl6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6pPr>
            <a:lvl7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7pPr>
            <a:lvl8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8pPr>
            <a:lvl9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9pPr>
          </a:lstStyle>
          <a:p>
            <a:pPr algn="ctr" hangingPunct="1"/>
            <a:r>
              <a:rPr lang="en-NZ" b="1" dirty="0">
                <a:solidFill>
                  <a:srgbClr val="5BC5F2"/>
                </a:solidFill>
              </a:rPr>
              <a:t>Kaupapa Māori and iwi partners</a:t>
            </a:r>
          </a:p>
        </p:txBody>
      </p:sp>
      <p:sp>
        <p:nvSpPr>
          <p:cNvPr id="13" name="Subtitle 4"/>
          <p:cNvSpPr txBox="1"/>
          <p:nvPr/>
        </p:nvSpPr>
        <p:spPr>
          <a:xfrm>
            <a:off x="301099" y="1529839"/>
            <a:ext cx="8553450" cy="44567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t">
            <a:normAutofit/>
          </a:bodyPr>
          <a:lstStyle/>
          <a:p>
            <a:pPr>
              <a:lnSpc>
                <a:spcPct val="81000"/>
              </a:lnSpc>
              <a:spcBef>
                <a:spcPts val="1000"/>
              </a:spcBef>
              <a:defRPr sz="3000">
                <a:solidFill>
                  <a:srgbClr val="FFFFFF"/>
                </a:solidFill>
              </a:defRPr>
            </a:pPr>
            <a:r>
              <a:rPr lang="en-NZ" sz="2000" b="1" dirty="0">
                <a:solidFill>
                  <a:schemeClr val="tx1"/>
                </a:solidFill>
              </a:rPr>
              <a:t>Questions </a:t>
            </a:r>
            <a:r>
              <a:rPr lang="en-NZ" sz="2000" b="1">
                <a:solidFill>
                  <a:schemeClr val="tx1"/>
                </a:solidFill>
              </a:rPr>
              <a:t>for webinar </a:t>
            </a:r>
            <a:r>
              <a:rPr lang="en-NZ" sz="2000" b="1" dirty="0">
                <a:solidFill>
                  <a:schemeClr val="tx1"/>
                </a:solidFill>
              </a:rPr>
              <a:t>participants:</a:t>
            </a:r>
          </a:p>
          <a:p>
            <a:pPr>
              <a:lnSpc>
                <a:spcPct val="81000"/>
              </a:lnSpc>
              <a:spcBef>
                <a:spcPts val="1000"/>
              </a:spcBef>
              <a:defRPr sz="3000">
                <a:solidFill>
                  <a:srgbClr val="FFFFFF"/>
                </a:solidFill>
              </a:defRPr>
            </a:pPr>
            <a:endParaRPr lang="en-NZ" sz="2000" dirty="0"/>
          </a:p>
          <a:p>
            <a:pPr>
              <a:lnSpc>
                <a:spcPct val="81000"/>
              </a:lnSpc>
              <a:spcBef>
                <a:spcPts val="1000"/>
              </a:spcBef>
              <a:defRPr sz="3000">
                <a:solidFill>
                  <a:srgbClr val="FFFFFF"/>
                </a:solidFill>
              </a:defRPr>
            </a:pPr>
            <a:r>
              <a:rPr lang="en-NZ" sz="2000" b="1" dirty="0">
                <a:solidFill>
                  <a:schemeClr val="tx1"/>
                </a:solidFill>
              </a:rPr>
              <a:t>Do you have any comments on these findings or an example to share?</a:t>
            </a:r>
          </a:p>
          <a:p>
            <a:pPr>
              <a:lnSpc>
                <a:spcPct val="81000"/>
              </a:lnSpc>
              <a:spcBef>
                <a:spcPts val="1000"/>
              </a:spcBef>
              <a:defRPr sz="3000">
                <a:solidFill>
                  <a:srgbClr val="FFFFFF"/>
                </a:solidFill>
              </a:defRPr>
            </a:pPr>
            <a:endParaRPr lang="en-NZ" sz="2000" dirty="0">
              <a:solidFill>
                <a:schemeClr val="tx1"/>
              </a:solidFill>
            </a:endParaRPr>
          </a:p>
        </p:txBody>
      </p:sp>
    </p:spTree>
    <p:extLst>
      <p:ext uri="{BB962C8B-B14F-4D97-AF65-F5344CB8AC3E}">
        <p14:creationId xmlns:p14="http://schemas.microsoft.com/office/powerpoint/2010/main" val="2820256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0"/>
            <a:ext cx="9144000" cy="6957392"/>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107504" y="57951"/>
            <a:ext cx="4114800" cy="4187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NZ" sz="1400" b="1" dirty="0">
              <a:solidFill>
                <a:prstClr val="white"/>
              </a:solidFill>
              <a:latin typeface="Oswald" panose="00000500000000000000" pitchFamily="2" charset="0"/>
            </a:endParaRPr>
          </a:p>
        </p:txBody>
      </p:sp>
      <p:sp>
        <p:nvSpPr>
          <p:cNvPr id="20" name="Title 1"/>
          <p:cNvSpPr txBox="1">
            <a:spLocks/>
          </p:cNvSpPr>
          <p:nvPr/>
        </p:nvSpPr>
        <p:spPr>
          <a:xfrm>
            <a:off x="0" y="723659"/>
            <a:ext cx="9163050" cy="781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694944" rtl="0" latinLnBrk="0">
              <a:lnSpc>
                <a:spcPct val="90000"/>
              </a:lnSpc>
              <a:spcBef>
                <a:spcPts val="0"/>
              </a:spcBef>
              <a:spcAft>
                <a:spcPts val="0"/>
              </a:spcAft>
              <a:buClrTx/>
              <a:buSzTx/>
              <a:buFontTx/>
              <a:buNone/>
              <a:tabLst/>
              <a:defRPr sz="3800" b="0" i="0" u="none" strike="noStrike" cap="none" spc="0" baseline="0">
                <a:ln>
                  <a:noFill/>
                </a:ln>
                <a:solidFill>
                  <a:srgbClr val="000000"/>
                </a:solidFill>
                <a:uFillTx/>
                <a:latin typeface="Oswald"/>
                <a:ea typeface="Oswald"/>
                <a:cs typeface="Oswald"/>
                <a:sym typeface="Oswald"/>
              </a:defRPr>
            </a:lvl1pPr>
            <a:lvl2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2pPr>
            <a:lvl3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3pPr>
            <a:lvl4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4pPr>
            <a:lvl5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5pPr>
            <a:lvl6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6pPr>
            <a:lvl7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7pPr>
            <a:lvl8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8pPr>
            <a:lvl9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9pPr>
          </a:lstStyle>
          <a:p>
            <a:pPr algn="ctr" hangingPunct="1"/>
            <a:r>
              <a:rPr lang="en-NZ" b="1" dirty="0">
                <a:solidFill>
                  <a:srgbClr val="5BC5F2"/>
                </a:solidFill>
              </a:rPr>
              <a:t>Thank you</a:t>
            </a:r>
          </a:p>
        </p:txBody>
      </p:sp>
      <p:sp>
        <p:nvSpPr>
          <p:cNvPr id="13" name="Subtitle 4"/>
          <p:cNvSpPr txBox="1"/>
          <p:nvPr/>
        </p:nvSpPr>
        <p:spPr>
          <a:xfrm>
            <a:off x="301099" y="1529839"/>
            <a:ext cx="8553450" cy="44567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t">
            <a:normAutofit/>
          </a:bodyPr>
          <a:lstStyle/>
          <a:p>
            <a:pPr>
              <a:lnSpc>
                <a:spcPct val="81000"/>
              </a:lnSpc>
              <a:spcBef>
                <a:spcPts val="1000"/>
              </a:spcBef>
              <a:defRPr sz="3000">
                <a:solidFill>
                  <a:srgbClr val="FFFFFF"/>
                </a:solidFill>
              </a:defRPr>
            </a:pPr>
            <a:r>
              <a:rPr lang="en-NZ" sz="2000" dirty="0">
                <a:solidFill>
                  <a:schemeClr val="tx1"/>
                </a:solidFill>
              </a:rPr>
              <a:t>We plan to repeat this survey later this year to track change and we would like to invite you to participate again </a:t>
            </a:r>
            <a:r>
              <a:rPr lang="en-NZ" sz="2000" dirty="0">
                <a:solidFill>
                  <a:schemeClr val="tx1"/>
                </a:solidFill>
                <a:sym typeface="Wingdings" panose="05000000000000000000" pitchFamily="2" charset="2"/>
              </a:rPr>
              <a:t></a:t>
            </a:r>
            <a:endParaRPr lang="en-NZ" sz="2000" dirty="0">
              <a:solidFill>
                <a:schemeClr val="tx1"/>
              </a:solidFill>
            </a:endParaRPr>
          </a:p>
          <a:p>
            <a:pPr>
              <a:lnSpc>
                <a:spcPct val="81000"/>
              </a:lnSpc>
              <a:spcBef>
                <a:spcPts val="1000"/>
              </a:spcBef>
              <a:defRPr sz="3000">
                <a:solidFill>
                  <a:srgbClr val="FFFFFF"/>
                </a:solidFill>
              </a:defRPr>
            </a:pPr>
            <a:endParaRPr lang="en-NZ" sz="2000" b="1" dirty="0"/>
          </a:p>
          <a:p>
            <a:pPr>
              <a:lnSpc>
                <a:spcPct val="81000"/>
              </a:lnSpc>
              <a:spcBef>
                <a:spcPts val="1000"/>
              </a:spcBef>
              <a:defRPr sz="3000">
                <a:solidFill>
                  <a:srgbClr val="FFFFFF"/>
                </a:solidFill>
              </a:defRPr>
            </a:pPr>
            <a:r>
              <a:rPr lang="en-NZ" sz="2000" dirty="0">
                <a:solidFill>
                  <a:schemeClr val="tx1"/>
                </a:solidFill>
              </a:rPr>
              <a:t>Any questions?</a:t>
            </a:r>
          </a:p>
          <a:p>
            <a:pPr>
              <a:lnSpc>
                <a:spcPct val="81000"/>
              </a:lnSpc>
              <a:spcBef>
                <a:spcPts val="1000"/>
              </a:spcBef>
              <a:defRPr sz="3000">
                <a:solidFill>
                  <a:srgbClr val="FFFFFF"/>
                </a:solidFill>
              </a:defRPr>
            </a:pPr>
            <a:endParaRPr lang="en-NZ" sz="2000" dirty="0">
              <a:solidFill>
                <a:schemeClr val="tx1"/>
              </a:solidFill>
            </a:endParaRPr>
          </a:p>
          <a:p>
            <a:pPr>
              <a:lnSpc>
                <a:spcPct val="81000"/>
              </a:lnSpc>
              <a:spcBef>
                <a:spcPts val="1000"/>
              </a:spcBef>
              <a:defRPr sz="3000">
                <a:solidFill>
                  <a:srgbClr val="FFFFFF"/>
                </a:solidFill>
              </a:defRPr>
            </a:pPr>
            <a:endParaRPr lang="en-NZ" sz="2000" dirty="0">
              <a:solidFill>
                <a:schemeClr val="tx1"/>
              </a:solidFill>
            </a:endParaRPr>
          </a:p>
        </p:txBody>
      </p:sp>
    </p:spTree>
    <p:extLst>
      <p:ext uri="{BB962C8B-B14F-4D97-AF65-F5344CB8AC3E}">
        <p14:creationId xmlns:p14="http://schemas.microsoft.com/office/powerpoint/2010/main" val="2582982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717" y="427396"/>
            <a:ext cx="539497" cy="1109474"/>
          </a:xfrm>
          <a:prstGeom prst="rect">
            <a:avLst/>
          </a:prstGeom>
        </p:spPr>
      </p:pic>
      <p:sp>
        <p:nvSpPr>
          <p:cNvPr id="2" name="Rectangle 1"/>
          <p:cNvSpPr/>
          <p:nvPr/>
        </p:nvSpPr>
        <p:spPr>
          <a:xfrm>
            <a:off x="542925" y="2903399"/>
            <a:ext cx="3159037" cy="1815882"/>
          </a:xfrm>
          <a:prstGeom prst="rect">
            <a:avLst/>
          </a:prstGeom>
        </p:spPr>
        <p:txBody>
          <a:bodyPr wrap="square" anchor="t">
            <a:spAutoFit/>
          </a:bodyPr>
          <a:lstStyle/>
          <a:p>
            <a:r>
              <a:rPr lang="en-NZ" sz="2000" b="1" dirty="0">
                <a:solidFill>
                  <a:prstClr val="black"/>
                </a:solidFill>
                <a:latin typeface="Oswald"/>
              </a:rPr>
              <a:t>READ OUR RESEARCH:</a:t>
            </a:r>
          </a:p>
          <a:p>
            <a:r>
              <a:rPr lang="en-NZ" sz="1400" dirty="0"/>
              <a:t>Check out the Research web page at https://www.orangatamariki.govt.nz/about-us/research/our-research</a:t>
            </a:r>
            <a:r>
              <a:rPr lang="en-NZ" sz="1400" dirty="0">
                <a:ea typeface="+mn-lt"/>
                <a:cs typeface="+mn-lt"/>
              </a:rPr>
              <a:t>/</a:t>
            </a:r>
            <a:endParaRPr lang="en-NZ" dirty="0">
              <a:ea typeface="+mn-lt"/>
              <a:cs typeface="+mn-lt"/>
            </a:endParaRPr>
          </a:p>
          <a:p>
            <a:endParaRPr lang="en-NZ" sz="1600" b="1" dirty="0">
              <a:solidFill>
                <a:prstClr val="black"/>
              </a:solidFill>
            </a:endParaRPr>
          </a:p>
          <a:p>
            <a:r>
              <a:rPr lang="en-NZ" sz="2000" b="1" dirty="0">
                <a:solidFill>
                  <a:prstClr val="black"/>
                </a:solidFill>
                <a:latin typeface="Oswald"/>
              </a:rPr>
              <a:t>EMAIL US:</a:t>
            </a:r>
          </a:p>
          <a:p>
            <a:r>
              <a:rPr lang="en-NZ" sz="1400" dirty="0">
                <a:solidFill>
                  <a:prstClr val="black"/>
                </a:solidFill>
              </a:rPr>
              <a:t>research@ot.govt.nz</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925" y="1329899"/>
            <a:ext cx="2942090" cy="1330790"/>
          </a:xfrm>
          <a:prstGeom prst="rect">
            <a:avLst/>
          </a:prstGeom>
        </p:spPr>
      </p:pic>
      <p:sp>
        <p:nvSpPr>
          <p:cNvPr id="7" name="Rectangle 6"/>
          <p:cNvSpPr/>
          <p:nvPr/>
        </p:nvSpPr>
        <p:spPr>
          <a:xfrm>
            <a:off x="542925" y="5943600"/>
            <a:ext cx="2143125" cy="809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pic>
        <p:nvPicPr>
          <p:cNvPr id="3074" name="Picture 2" descr="\\corp.ssi.govt.nz\usersd\dgray011\Documents\My Pictures\siblings_445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4306" r="23693"/>
          <a:stretch/>
        </p:blipFill>
        <p:spPr bwMode="auto">
          <a:xfrm>
            <a:off x="4003175" y="1340"/>
            <a:ext cx="432054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283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0"/>
            <a:ext cx="9144000" cy="6957392"/>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107504" y="57951"/>
            <a:ext cx="4114800" cy="4187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NZ" sz="1400" b="1" dirty="0">
              <a:solidFill>
                <a:prstClr val="white"/>
              </a:solidFill>
              <a:latin typeface="Oswald" panose="00000500000000000000" pitchFamily="2" charset="0"/>
            </a:endParaRPr>
          </a:p>
        </p:txBody>
      </p:sp>
      <p:sp>
        <p:nvSpPr>
          <p:cNvPr id="20" name="Title 1"/>
          <p:cNvSpPr txBox="1">
            <a:spLocks/>
          </p:cNvSpPr>
          <p:nvPr/>
        </p:nvSpPr>
        <p:spPr>
          <a:xfrm>
            <a:off x="0" y="723659"/>
            <a:ext cx="9163050" cy="781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marL="0" marR="0" indent="0" algn="l" defTabSz="694944" rtl="0" latinLnBrk="0">
              <a:lnSpc>
                <a:spcPct val="90000"/>
              </a:lnSpc>
              <a:spcBef>
                <a:spcPts val="0"/>
              </a:spcBef>
              <a:spcAft>
                <a:spcPts val="0"/>
              </a:spcAft>
              <a:buClrTx/>
              <a:buSzTx/>
              <a:buFontTx/>
              <a:buNone/>
              <a:tabLst/>
              <a:defRPr sz="3800" b="0" i="0" u="none" strike="noStrike" cap="none" spc="0" baseline="0">
                <a:ln>
                  <a:noFill/>
                </a:ln>
                <a:solidFill>
                  <a:srgbClr val="000000"/>
                </a:solidFill>
                <a:uFillTx/>
                <a:latin typeface="Oswald"/>
                <a:ea typeface="Oswald"/>
                <a:cs typeface="Oswald"/>
                <a:sym typeface="Oswald"/>
              </a:defRPr>
            </a:lvl1pPr>
            <a:lvl2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2pPr>
            <a:lvl3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3pPr>
            <a:lvl4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4pPr>
            <a:lvl5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5pPr>
            <a:lvl6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6pPr>
            <a:lvl7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7pPr>
            <a:lvl8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8pPr>
            <a:lvl9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9pPr>
          </a:lstStyle>
          <a:p>
            <a:pPr algn="ctr" hangingPunct="1"/>
            <a:r>
              <a:rPr lang="en-NZ" b="1" dirty="0">
                <a:solidFill>
                  <a:srgbClr val="5BC5F2"/>
                </a:solidFill>
              </a:rPr>
              <a:t>Background</a:t>
            </a:r>
          </a:p>
        </p:txBody>
      </p:sp>
      <p:sp>
        <p:nvSpPr>
          <p:cNvPr id="13" name="Subtitle 4"/>
          <p:cNvSpPr txBox="1"/>
          <p:nvPr/>
        </p:nvSpPr>
        <p:spPr>
          <a:xfrm>
            <a:off x="301099" y="1529839"/>
            <a:ext cx="8553450" cy="44567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t">
            <a:normAutofit/>
          </a:bodyPr>
          <a:lstStyle/>
          <a:p>
            <a:pPr marL="342900" indent="-342900">
              <a:lnSpc>
                <a:spcPct val="81000"/>
              </a:lnSpc>
              <a:spcBef>
                <a:spcPts val="1000"/>
              </a:spcBef>
              <a:buFont typeface="Arial" panose="020B0604020202020204" pitchFamily="34" charset="0"/>
              <a:buChar char="•"/>
              <a:defRPr sz="3000">
                <a:solidFill>
                  <a:srgbClr val="FFFFFF"/>
                </a:solidFill>
              </a:defRPr>
            </a:pPr>
            <a:r>
              <a:rPr lang="en-NZ" sz="2000" dirty="0">
                <a:solidFill>
                  <a:schemeClr val="tx1"/>
                </a:solidFill>
              </a:rPr>
              <a:t>Oranga Tamariki is working with some 500 partner organisations that have contracts to provide social services (partners).</a:t>
            </a:r>
          </a:p>
          <a:p>
            <a:pPr marL="342900" indent="-342900">
              <a:lnSpc>
                <a:spcPct val="81000"/>
              </a:lnSpc>
              <a:spcBef>
                <a:spcPts val="1000"/>
              </a:spcBef>
              <a:buFont typeface="Arial" panose="020B0604020202020204" pitchFamily="34" charset="0"/>
              <a:buChar char="•"/>
              <a:defRPr sz="3000">
                <a:solidFill>
                  <a:srgbClr val="FFFFFF"/>
                </a:solidFill>
              </a:defRPr>
            </a:pPr>
            <a:endParaRPr lang="en-NZ" sz="2000" dirty="0">
              <a:solidFill>
                <a:schemeClr val="tx1"/>
              </a:solidFill>
            </a:endParaRPr>
          </a:p>
          <a:p>
            <a:pPr marL="457200" indent="-457200">
              <a:lnSpc>
                <a:spcPct val="81000"/>
              </a:lnSpc>
              <a:spcBef>
                <a:spcPts val="1000"/>
              </a:spcBef>
              <a:buFont typeface="Arial" panose="020B0604020202020204" pitchFamily="34" charset="0"/>
              <a:buChar char="•"/>
              <a:defRPr sz="3000">
                <a:solidFill>
                  <a:srgbClr val="FFFFFF"/>
                </a:solidFill>
              </a:defRPr>
            </a:pPr>
            <a:r>
              <a:rPr lang="en-NZ" sz="2000" dirty="0">
                <a:solidFill>
                  <a:schemeClr val="tx1"/>
                </a:solidFill>
              </a:rPr>
              <a:t>We want to better understand and measure the relationship with these partners and to understand how we can strengthen the relationships.</a:t>
            </a:r>
          </a:p>
          <a:p>
            <a:pPr marL="457200" indent="-457200">
              <a:lnSpc>
                <a:spcPct val="81000"/>
              </a:lnSpc>
              <a:spcBef>
                <a:spcPts val="1000"/>
              </a:spcBef>
              <a:buFont typeface="Arial" panose="020B0604020202020204" pitchFamily="34" charset="0"/>
              <a:buChar char="•"/>
              <a:defRPr sz="3000">
                <a:solidFill>
                  <a:srgbClr val="FFFFFF"/>
                </a:solidFill>
              </a:defRPr>
            </a:pPr>
            <a:endParaRPr lang="en-NZ" sz="2000" dirty="0">
              <a:solidFill>
                <a:schemeClr val="tx1"/>
              </a:solidFill>
            </a:endParaRPr>
          </a:p>
          <a:p>
            <a:pPr marL="457200" indent="-457200">
              <a:lnSpc>
                <a:spcPct val="81000"/>
              </a:lnSpc>
              <a:spcBef>
                <a:spcPts val="1000"/>
              </a:spcBef>
              <a:buFont typeface="Arial" panose="020B0604020202020204" pitchFamily="34" charset="0"/>
              <a:buChar char="•"/>
              <a:defRPr sz="3000">
                <a:solidFill>
                  <a:srgbClr val="FFFFFF"/>
                </a:solidFill>
              </a:defRPr>
            </a:pPr>
            <a:r>
              <a:rPr lang="en-NZ" sz="2000" dirty="0">
                <a:solidFill>
                  <a:schemeClr val="tx1"/>
                </a:solidFill>
              </a:rPr>
              <a:t>Evidence Centre conducted a survey to capture the views of these partners in a structured and quantifiable way that can be tracked over time. </a:t>
            </a:r>
          </a:p>
          <a:p>
            <a:pPr marL="457200" indent="-457200">
              <a:lnSpc>
                <a:spcPct val="81000"/>
              </a:lnSpc>
              <a:spcBef>
                <a:spcPts val="1000"/>
              </a:spcBef>
              <a:buFont typeface="Arial" panose="020B0604020202020204" pitchFamily="34" charset="0"/>
              <a:buChar char="•"/>
              <a:defRPr sz="3000">
                <a:solidFill>
                  <a:srgbClr val="FFFFFF"/>
                </a:solidFill>
              </a:defRPr>
            </a:pPr>
            <a:endParaRPr lang="en-NZ" sz="2000" dirty="0"/>
          </a:p>
          <a:p>
            <a:pPr marL="457200" indent="-457200">
              <a:lnSpc>
                <a:spcPct val="81000"/>
              </a:lnSpc>
              <a:spcBef>
                <a:spcPts val="1000"/>
              </a:spcBef>
              <a:buFont typeface="Arial" panose="020B0604020202020204" pitchFamily="34" charset="0"/>
              <a:buChar char="•"/>
              <a:defRPr sz="3000">
                <a:solidFill>
                  <a:srgbClr val="FFFFFF"/>
                </a:solidFill>
              </a:defRPr>
            </a:pPr>
            <a:r>
              <a:rPr lang="en-NZ" sz="2000" dirty="0">
                <a:solidFill>
                  <a:schemeClr val="tx1"/>
                </a:solidFill>
              </a:rPr>
              <a:t>This is the first survey and will be used as a baseline for following years.</a:t>
            </a:r>
          </a:p>
          <a:p>
            <a:pPr marL="457200" indent="-457200">
              <a:lnSpc>
                <a:spcPct val="81000"/>
              </a:lnSpc>
              <a:spcBef>
                <a:spcPts val="1000"/>
              </a:spcBef>
              <a:buFont typeface="Arial" panose="020B0604020202020204" pitchFamily="34" charset="0"/>
              <a:buChar char="•"/>
              <a:defRPr sz="3000">
                <a:solidFill>
                  <a:srgbClr val="FFFFFF"/>
                </a:solidFill>
              </a:defRPr>
            </a:pPr>
            <a:r>
              <a:rPr lang="en-NZ" sz="2000" dirty="0"/>
              <a:t>This was the first</a:t>
            </a:r>
            <a:endParaRPr sz="2000" dirty="0">
              <a:solidFill>
                <a:schemeClr val="tx1"/>
              </a:solidFill>
            </a:endParaRPr>
          </a:p>
        </p:txBody>
      </p:sp>
    </p:spTree>
    <p:extLst>
      <p:ext uri="{BB962C8B-B14F-4D97-AF65-F5344CB8AC3E}">
        <p14:creationId xmlns:p14="http://schemas.microsoft.com/office/powerpoint/2010/main" val="3893458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prstGeom prst="rect">
            <a:avLst/>
          </a:prstGeom>
        </p:spPr>
        <p:txBody>
          <a:bodyPr/>
          <a:lstStyle/>
          <a:p>
            <a:r>
              <a:rPr lang="en-NZ" dirty="0"/>
              <a:t>Engagement Survey with Partners Providing Social Services 2020</a:t>
            </a:r>
          </a:p>
        </p:txBody>
      </p:sp>
      <p:sp>
        <p:nvSpPr>
          <p:cNvPr id="6" name="Subtitle 5">
            <a:extLst>
              <a:ext uri="{FF2B5EF4-FFF2-40B4-BE49-F238E27FC236}">
                <a16:creationId xmlns:a16="http://schemas.microsoft.com/office/drawing/2014/main" id="{4C9CF0A1-3EB5-4C42-8C19-190BA166212D}"/>
              </a:ext>
            </a:extLst>
          </p:cNvPr>
          <p:cNvSpPr>
            <a:spLocks noGrp="1"/>
          </p:cNvSpPr>
          <p:nvPr>
            <p:ph type="subTitle" idx="1"/>
          </p:nvPr>
        </p:nvSpPr>
        <p:spPr>
          <a:xfrm>
            <a:off x="827584" y="3243875"/>
            <a:ext cx="7393484" cy="1440160"/>
          </a:xfrm>
        </p:spPr>
        <p:txBody>
          <a:bodyPr>
            <a:normAutofit lnSpcReduction="10000"/>
          </a:bodyPr>
          <a:lstStyle/>
          <a:p>
            <a:r>
              <a:rPr lang="en-NZ" dirty="0"/>
              <a:t>Response to the findings from Oranga Tamariki</a:t>
            </a:r>
          </a:p>
          <a:p>
            <a:endParaRPr lang="en-NZ" dirty="0"/>
          </a:p>
          <a:p>
            <a:r>
              <a:rPr lang="en-NZ" dirty="0"/>
              <a:t>Peter Galvin, General Manager Partnerships</a:t>
            </a:r>
          </a:p>
          <a:p>
            <a:r>
              <a:rPr lang="en-NZ" dirty="0"/>
              <a:t>Martin Rodgers, Manager Sector Engagement</a:t>
            </a:r>
            <a:endParaRPr lang="en-US" dirty="0"/>
          </a:p>
        </p:txBody>
      </p:sp>
    </p:spTree>
    <p:extLst>
      <p:ext uri="{BB962C8B-B14F-4D97-AF65-F5344CB8AC3E}">
        <p14:creationId xmlns:p14="http://schemas.microsoft.com/office/powerpoint/2010/main" val="1224980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5191" y="476672"/>
            <a:ext cx="8122474" cy="1323439"/>
          </a:xfrm>
        </p:spPr>
        <p:txBody>
          <a:bodyPr/>
          <a:lstStyle/>
          <a:p>
            <a:r>
              <a:rPr lang="en-NZ" dirty="0"/>
              <a:t>Variation in relationships between National and Regional/Local offices</a:t>
            </a:r>
            <a:br>
              <a:rPr lang="en-NZ" dirty="0"/>
            </a:br>
            <a:endParaRPr lang="en-NZ" dirty="0"/>
          </a:p>
        </p:txBody>
      </p:sp>
      <p:sp>
        <p:nvSpPr>
          <p:cNvPr id="3" name="Subtitle 2"/>
          <p:cNvSpPr>
            <a:spLocks noGrp="1"/>
          </p:cNvSpPr>
          <p:nvPr>
            <p:ph type="subTitle" idx="1"/>
          </p:nvPr>
        </p:nvSpPr>
        <p:spPr>
          <a:xfrm>
            <a:off x="467544" y="1533195"/>
            <a:ext cx="8136904" cy="4344077"/>
          </a:xfrm>
        </p:spPr>
        <p:txBody>
          <a:bodyPr>
            <a:normAutofit/>
          </a:bodyPr>
          <a:lstStyle/>
          <a:p>
            <a:pPr marL="285750" indent="-285750">
              <a:spcAft>
                <a:spcPts val="1200"/>
              </a:spcAft>
              <a:buFont typeface="Arial" panose="020B0604020202020204" pitchFamily="34" charset="0"/>
              <a:buChar char="•"/>
            </a:pPr>
            <a:r>
              <a:rPr lang="en-NZ" sz="2000" dirty="0"/>
              <a:t>To improve how we work with iwi, Māori and other organisations, we have been applying:</a:t>
            </a:r>
          </a:p>
          <a:p>
            <a:pPr marL="742950" lvl="1" indent="-285750" algn="l">
              <a:spcAft>
                <a:spcPts val="1200"/>
              </a:spcAft>
              <a:buFont typeface="Arial" panose="020B0604020202020204" pitchFamily="34" charset="0"/>
              <a:buChar char="•"/>
            </a:pPr>
            <a:r>
              <a:rPr lang="en-NZ" dirty="0"/>
              <a:t>the section 7AA expectations of the Oranga Tamariki Act </a:t>
            </a:r>
          </a:p>
          <a:p>
            <a:pPr marL="742950" lvl="1" indent="-285750" algn="l">
              <a:spcAft>
                <a:spcPts val="1200"/>
              </a:spcAft>
              <a:buFont typeface="Arial" panose="020B0604020202020204" pitchFamily="34" charset="0"/>
              <a:buChar char="•"/>
            </a:pPr>
            <a:r>
              <a:rPr lang="en-NZ" dirty="0"/>
              <a:t>the </a:t>
            </a:r>
            <a:r>
              <a:rPr lang="en-NZ" dirty="0">
                <a:hlinkClick r:id="rId2"/>
              </a:rPr>
              <a:t>Te </a:t>
            </a:r>
            <a:r>
              <a:rPr lang="en-NZ" dirty="0" err="1">
                <a:hlinkClick r:id="rId2"/>
              </a:rPr>
              <a:t>Arawhiti</a:t>
            </a:r>
            <a:r>
              <a:rPr lang="en-NZ" dirty="0">
                <a:hlinkClick r:id="rId2"/>
              </a:rPr>
              <a:t> guidelines </a:t>
            </a:r>
            <a:r>
              <a:rPr lang="en-NZ" dirty="0"/>
              <a:t>and broader partnering approaches.</a:t>
            </a:r>
            <a:endParaRPr lang="en-NZ" sz="2000" dirty="0"/>
          </a:p>
          <a:p>
            <a:pPr marL="285750" indent="-285750">
              <a:spcAft>
                <a:spcPts val="1200"/>
              </a:spcAft>
              <a:buFont typeface="Arial" panose="020B0604020202020204" pitchFamily="34" charset="0"/>
              <a:buChar char="•"/>
            </a:pPr>
            <a:r>
              <a:rPr lang="en-NZ" sz="2000" dirty="0"/>
              <a:t>Examples include how we are working in key programmes such as </a:t>
            </a:r>
            <a:r>
              <a:rPr lang="en-NZ" sz="2000" dirty="0">
                <a:hlinkClick r:id="rId3"/>
              </a:rPr>
              <a:t>Whānau Care </a:t>
            </a:r>
            <a:r>
              <a:rPr lang="en-NZ" sz="2000" dirty="0"/>
              <a:t>and </a:t>
            </a:r>
            <a:r>
              <a:rPr lang="en-NZ" sz="2000" dirty="0">
                <a:hlinkClick r:id="rId4"/>
              </a:rPr>
              <a:t>Intensive Response</a:t>
            </a:r>
            <a:r>
              <a:rPr lang="en-NZ" sz="2000" dirty="0"/>
              <a:t>.</a:t>
            </a:r>
          </a:p>
          <a:p>
            <a:pPr marL="285750" indent="-285750">
              <a:spcAft>
                <a:spcPts val="1200"/>
              </a:spcAft>
              <a:buFont typeface="Arial" panose="020B0604020202020204" pitchFamily="34" charset="0"/>
              <a:buChar char="•"/>
            </a:pPr>
            <a:r>
              <a:rPr lang="en-NZ" sz="2000" dirty="0"/>
              <a:t>We are finalising a set of ‘partnership principles’ that we will apply alongside other changes we are making in response to the recent reviews.</a:t>
            </a:r>
          </a:p>
        </p:txBody>
      </p:sp>
    </p:spTree>
    <p:extLst>
      <p:ext uri="{BB962C8B-B14F-4D97-AF65-F5344CB8AC3E}">
        <p14:creationId xmlns:p14="http://schemas.microsoft.com/office/powerpoint/2010/main" val="3788014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5191" y="476672"/>
            <a:ext cx="8122474" cy="1323439"/>
          </a:xfrm>
        </p:spPr>
        <p:txBody>
          <a:bodyPr/>
          <a:lstStyle/>
          <a:p>
            <a:r>
              <a:rPr lang="en-NZ" dirty="0"/>
              <a:t>Systemic inequities impacting on practice of Māori partners</a:t>
            </a:r>
            <a:br>
              <a:rPr lang="en-NZ" dirty="0"/>
            </a:br>
            <a:endParaRPr lang="en-NZ" dirty="0"/>
          </a:p>
        </p:txBody>
      </p:sp>
      <p:sp>
        <p:nvSpPr>
          <p:cNvPr id="3" name="Subtitle 2"/>
          <p:cNvSpPr>
            <a:spLocks noGrp="1"/>
          </p:cNvSpPr>
          <p:nvPr>
            <p:ph type="subTitle" idx="1"/>
          </p:nvPr>
        </p:nvSpPr>
        <p:spPr>
          <a:xfrm>
            <a:off x="467544" y="1533195"/>
            <a:ext cx="8136904" cy="4344077"/>
          </a:xfrm>
        </p:spPr>
        <p:txBody>
          <a:bodyPr>
            <a:normAutofit/>
          </a:bodyPr>
          <a:lstStyle/>
          <a:p>
            <a:pPr marL="285750" indent="-285750">
              <a:spcAft>
                <a:spcPts val="1200"/>
              </a:spcAft>
              <a:buFont typeface="Arial" panose="020B0604020202020204" pitchFamily="34" charset="0"/>
              <a:buChar char="•"/>
            </a:pPr>
            <a:r>
              <a:rPr lang="en-NZ" sz="2000" dirty="0"/>
              <a:t>We are now in the process of shifting to a Māori-centred position to our practice that always sees </a:t>
            </a:r>
            <a:r>
              <a:rPr lang="en-NZ" sz="2000" dirty="0" err="1"/>
              <a:t>tamariki</a:t>
            </a:r>
            <a:r>
              <a:rPr lang="en-NZ" sz="2000" dirty="0"/>
              <a:t> in the context of the whānau. </a:t>
            </a:r>
          </a:p>
          <a:p>
            <a:pPr marL="285750" indent="-285750">
              <a:spcAft>
                <a:spcPts val="1200"/>
              </a:spcAft>
              <a:buFont typeface="Arial" panose="020B0604020202020204" pitchFamily="34" charset="0"/>
              <a:buChar char="•"/>
            </a:pPr>
            <a:r>
              <a:rPr lang="en-NZ" sz="2000" dirty="0"/>
              <a:t>This will require significant change across Oranga Tamariki and will include an increased focus on local solutions developed with and delivered by partners.</a:t>
            </a:r>
          </a:p>
          <a:p>
            <a:pPr marL="285750" indent="-285750">
              <a:spcAft>
                <a:spcPts val="1200"/>
              </a:spcAft>
              <a:buFont typeface="Arial" panose="020B0604020202020204" pitchFamily="34" charset="0"/>
              <a:buChar char="•"/>
            </a:pPr>
            <a:r>
              <a:rPr lang="en-US" sz="2000" dirty="0">
                <a:solidFill>
                  <a:srgbClr val="000000"/>
                </a:solidFill>
                <a:effectLst/>
                <a:ea typeface="Arial" panose="020B0604020202020204" pitchFamily="34" charset="0"/>
                <a:cs typeface="Times New Roman" panose="02020603050405020304" pitchFamily="18" charset="0"/>
              </a:rPr>
              <a:t>You can read our </a:t>
            </a:r>
            <a:r>
              <a:rPr lang="en-US" sz="2000" u="sng" dirty="0">
                <a:solidFill>
                  <a:srgbClr val="000000"/>
                </a:solidFill>
                <a:effectLst/>
                <a:ea typeface="Arial" panose="020B0604020202020204" pitchFamily="34" charset="0"/>
                <a:cs typeface="Times New Roman" panose="02020603050405020304" pitchFamily="18" charset="0"/>
                <a:hlinkClick r:id="rId2"/>
              </a:rPr>
              <a:t>current guidance around working effectively with Māori on the Oranga Tamariki Practice Centre</a:t>
            </a:r>
            <a:r>
              <a:rPr lang="en-US" sz="2000" dirty="0">
                <a:solidFill>
                  <a:srgbClr val="000000"/>
                </a:solidFill>
                <a:effectLst/>
                <a:ea typeface="Arial" panose="020B0604020202020204" pitchFamily="34" charset="0"/>
                <a:cs typeface="Times New Roman" panose="02020603050405020304" pitchFamily="18" charset="0"/>
              </a:rPr>
              <a:t>. </a:t>
            </a:r>
            <a:endParaRPr lang="en-NZ" sz="2000" dirty="0">
              <a:solidFill>
                <a:srgbClr val="000000"/>
              </a:solidFill>
              <a:effectLst/>
              <a:ea typeface="Arial" panose="020B0604020202020204" pitchFamily="34" charset="0"/>
            </a:endParaRPr>
          </a:p>
        </p:txBody>
      </p:sp>
    </p:spTree>
    <p:extLst>
      <p:ext uri="{BB962C8B-B14F-4D97-AF65-F5344CB8AC3E}">
        <p14:creationId xmlns:p14="http://schemas.microsoft.com/office/powerpoint/2010/main" val="10461425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5191" y="476672"/>
            <a:ext cx="8122474" cy="1323439"/>
          </a:xfrm>
        </p:spPr>
        <p:txBody>
          <a:bodyPr/>
          <a:lstStyle/>
          <a:p>
            <a:r>
              <a:rPr lang="en-NZ" dirty="0"/>
              <a:t>A need for equitable partnerships in accordance with Te </a:t>
            </a:r>
            <a:r>
              <a:rPr lang="en-NZ" dirty="0" err="1"/>
              <a:t>Tiriti</a:t>
            </a:r>
            <a:r>
              <a:rPr lang="en-NZ" dirty="0"/>
              <a:t> o Waitangi</a:t>
            </a:r>
            <a:br>
              <a:rPr lang="en-NZ" dirty="0"/>
            </a:br>
            <a:endParaRPr lang="en-NZ" dirty="0"/>
          </a:p>
        </p:txBody>
      </p:sp>
      <p:sp>
        <p:nvSpPr>
          <p:cNvPr id="3" name="Subtitle 2"/>
          <p:cNvSpPr>
            <a:spLocks noGrp="1"/>
          </p:cNvSpPr>
          <p:nvPr>
            <p:ph type="subTitle" idx="1"/>
          </p:nvPr>
        </p:nvSpPr>
        <p:spPr>
          <a:xfrm>
            <a:off x="467544" y="1533195"/>
            <a:ext cx="8136904" cy="4344077"/>
          </a:xfrm>
        </p:spPr>
        <p:txBody>
          <a:bodyPr>
            <a:noAutofit/>
          </a:bodyPr>
          <a:lstStyle/>
          <a:p>
            <a:pPr marL="285750" indent="-285750">
              <a:spcAft>
                <a:spcPts val="1200"/>
              </a:spcAft>
              <a:buFont typeface="Arial" panose="020B0604020202020204" pitchFamily="34" charset="0"/>
              <a:buChar char="•"/>
            </a:pPr>
            <a:r>
              <a:rPr lang="en-US" sz="2000" dirty="0">
                <a:effectLst/>
                <a:ea typeface="Arial" panose="020B0604020202020204" pitchFamily="34" charset="0"/>
                <a:cs typeface="Times New Roman" panose="02020603050405020304" pitchFamily="18" charset="0"/>
              </a:rPr>
              <a:t>Oranga Tamariki has set up a Treaty Response Unit, which is supporting Oranga Tamariki to ensure its policies, practices and services meets </a:t>
            </a:r>
            <a:r>
              <a:rPr lang="en-US" sz="2000" u="sng" dirty="0">
                <a:solidFill>
                  <a:srgbClr val="005CA9"/>
                </a:solidFill>
                <a:effectLst/>
                <a:ea typeface="Arial" panose="020B0604020202020204" pitchFamily="34" charset="0"/>
                <a:cs typeface="Times New Roman" panose="02020603050405020304" pitchFamily="18" charset="0"/>
                <a:hlinkClick r:id="rId2"/>
              </a:rPr>
              <a:t>7AA Quality Assurance Standards</a:t>
            </a:r>
            <a:r>
              <a:rPr lang="en-US" sz="2000" dirty="0">
                <a:effectLst/>
                <a:ea typeface="Arial" panose="020B0604020202020204" pitchFamily="34" charset="0"/>
                <a:cs typeface="Times New Roman" panose="02020603050405020304" pitchFamily="18" charset="0"/>
              </a:rPr>
              <a:t>. </a:t>
            </a:r>
            <a:endParaRPr lang="en-NZ" sz="2000" dirty="0"/>
          </a:p>
          <a:p>
            <a:pPr marL="285750" indent="-285750">
              <a:spcAft>
                <a:spcPts val="1200"/>
              </a:spcAft>
              <a:buFont typeface="Arial" panose="020B0604020202020204" pitchFamily="34" charset="0"/>
              <a:buChar char="•"/>
            </a:pPr>
            <a:r>
              <a:rPr lang="en-US" sz="2000" dirty="0">
                <a:effectLst/>
                <a:ea typeface="Arial" panose="020B0604020202020204" pitchFamily="34" charset="0"/>
                <a:cs typeface="Times New Roman" panose="02020603050405020304" pitchFamily="18" charset="0"/>
              </a:rPr>
              <a:t>We embrace </a:t>
            </a:r>
            <a:r>
              <a:rPr lang="en-US" sz="2000" dirty="0">
                <a:effectLst/>
                <a:ea typeface="Arial" panose="020B0604020202020204" pitchFamily="34" charset="0"/>
                <a:cs typeface="Times New Roman" panose="02020603050405020304" pitchFamily="18" charset="0"/>
                <a:hlinkClick r:id="rId3"/>
              </a:rPr>
              <a:t>strategic partnerships </a:t>
            </a:r>
            <a:r>
              <a:rPr lang="en-US" sz="2000" dirty="0">
                <a:effectLst/>
                <a:ea typeface="Arial" panose="020B0604020202020204" pitchFamily="34" charset="0"/>
                <a:cs typeface="Times New Roman" panose="02020603050405020304" pitchFamily="18" charset="0"/>
              </a:rPr>
              <a:t>and enhanced relationships with iwi and Māori organisations, which enable us to develop new ways of working to better support </a:t>
            </a:r>
            <a:r>
              <a:rPr lang="en-US" sz="2000" dirty="0" err="1">
                <a:effectLst/>
                <a:ea typeface="Arial" panose="020B0604020202020204" pitchFamily="34" charset="0"/>
                <a:cs typeface="Times New Roman" panose="02020603050405020304" pitchFamily="18" charset="0"/>
              </a:rPr>
              <a:t>tamariki</a:t>
            </a:r>
            <a:r>
              <a:rPr lang="en-US" sz="2000" dirty="0">
                <a:effectLst/>
                <a:ea typeface="Arial" panose="020B0604020202020204" pitchFamily="34" charset="0"/>
                <a:cs typeface="Times New Roman" panose="02020603050405020304" pitchFamily="18" charset="0"/>
              </a:rPr>
              <a:t> Māori and their wh</a:t>
            </a:r>
            <a:r>
              <a:rPr lang="en-US" sz="2000" dirty="0">
                <a:effectLst/>
                <a:ea typeface="Arial" panose="020B0604020202020204" pitchFamily="34" charset="0"/>
              </a:rPr>
              <a:t>ā</a:t>
            </a:r>
            <a:r>
              <a:rPr lang="en-US" sz="2000" dirty="0">
                <a:effectLst/>
                <a:ea typeface="Arial" panose="020B0604020202020204" pitchFamily="34" charset="0"/>
                <a:cs typeface="Times New Roman" panose="02020603050405020304" pitchFamily="18" charset="0"/>
              </a:rPr>
              <a:t>nau.</a:t>
            </a:r>
            <a:endParaRPr lang="en-NZ" sz="2000" dirty="0"/>
          </a:p>
          <a:p>
            <a:pPr marL="285750" indent="-285750">
              <a:spcAft>
                <a:spcPts val="1200"/>
              </a:spcAft>
              <a:buFont typeface="Arial" panose="020B0604020202020204" pitchFamily="34" charset="0"/>
              <a:buChar char="•"/>
            </a:pPr>
            <a:r>
              <a:rPr lang="en-NZ" sz="2000" dirty="0"/>
              <a:t>We have also changed our procurement approach to provide for early discussions with iwi and Māori organisations to understand their interests.</a:t>
            </a:r>
          </a:p>
          <a:p>
            <a:pPr marL="285750" indent="-285750">
              <a:spcAft>
                <a:spcPts val="1200"/>
              </a:spcAft>
              <a:buFont typeface="Arial" panose="020B0604020202020204" pitchFamily="34" charset="0"/>
              <a:buChar char="•"/>
            </a:pPr>
            <a:r>
              <a:rPr lang="en-NZ" sz="2000" dirty="0"/>
              <a:t>We have established a new </a:t>
            </a:r>
            <a:r>
              <a:rPr lang="en-NZ" sz="2000" dirty="0" err="1"/>
              <a:t>Pou</a:t>
            </a:r>
            <a:r>
              <a:rPr lang="en-NZ" sz="2000" dirty="0"/>
              <a:t> Tikanga role within the Ministry to be the organisation’s cultural leader.</a:t>
            </a:r>
          </a:p>
        </p:txBody>
      </p:sp>
    </p:spTree>
    <p:extLst>
      <p:ext uri="{BB962C8B-B14F-4D97-AF65-F5344CB8AC3E}">
        <p14:creationId xmlns:p14="http://schemas.microsoft.com/office/powerpoint/2010/main" val="12293731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573B1EB6-F613-4BB6-B39F-16241FBB833F}"/>
              </a:ext>
            </a:extLst>
          </p:cNvPr>
          <p:cNvSpPr>
            <a:spLocks noGrp="1"/>
          </p:cNvSpPr>
          <p:nvPr>
            <p:ph type="pic" sz="quarter" idx="10"/>
          </p:nvPr>
        </p:nvSpPr>
        <p:spPr/>
      </p:sp>
      <p:sp>
        <p:nvSpPr>
          <p:cNvPr id="4" name="Title 3"/>
          <p:cNvSpPr>
            <a:spLocks noGrp="1"/>
          </p:cNvSpPr>
          <p:nvPr>
            <p:ph type="ctrTitle"/>
          </p:nvPr>
        </p:nvSpPr>
        <p:spPr>
          <a:xfrm>
            <a:off x="475200" y="475200"/>
            <a:ext cx="3600400" cy="1323439"/>
          </a:xfrm>
        </p:spPr>
        <p:txBody>
          <a:bodyPr/>
          <a:lstStyle/>
          <a:p>
            <a:r>
              <a:rPr lang="en-NZ" dirty="0"/>
              <a:t>Consistency and amount of communication</a:t>
            </a:r>
          </a:p>
        </p:txBody>
      </p:sp>
      <p:sp>
        <p:nvSpPr>
          <p:cNvPr id="5" name="Subtitle 4"/>
          <p:cNvSpPr>
            <a:spLocks noGrp="1"/>
          </p:cNvSpPr>
          <p:nvPr>
            <p:ph type="subTitle" idx="1"/>
          </p:nvPr>
        </p:nvSpPr>
        <p:spPr>
          <a:xfrm>
            <a:off x="475200" y="1917360"/>
            <a:ext cx="3736760" cy="4752000"/>
          </a:xfrm>
        </p:spPr>
        <p:txBody>
          <a:bodyPr>
            <a:normAutofit/>
          </a:bodyPr>
          <a:lstStyle/>
          <a:p>
            <a:pPr marL="285750" indent="-285750">
              <a:spcAft>
                <a:spcPts val="1200"/>
              </a:spcAft>
              <a:buFont typeface="Arial" panose="020B0604020202020204" pitchFamily="34" charset="0"/>
              <a:buChar char="•"/>
            </a:pPr>
            <a:r>
              <a:rPr lang="en-NZ" sz="2000" dirty="0">
                <a:solidFill>
                  <a:schemeClr val="tx1"/>
                </a:solidFill>
              </a:rPr>
              <a:t>We are taking a more ‘regionally-led, nationally supported’ approach to how we work.</a:t>
            </a:r>
          </a:p>
          <a:p>
            <a:pPr marL="285750" indent="-285750">
              <a:spcAft>
                <a:spcPts val="1200"/>
              </a:spcAft>
              <a:buFont typeface="Arial" panose="020B0604020202020204" pitchFamily="34" charset="0"/>
              <a:buChar char="•"/>
            </a:pPr>
            <a:r>
              <a:rPr lang="en-NZ" sz="2000" dirty="0">
                <a:solidFill>
                  <a:schemeClr val="tx1"/>
                </a:solidFill>
              </a:rPr>
              <a:t>Our regional teams will be focused on developing and supporting relationships with our partners.</a:t>
            </a:r>
          </a:p>
          <a:p>
            <a:pPr marL="285750" indent="-285750">
              <a:spcAft>
                <a:spcPts val="1200"/>
              </a:spcAft>
              <a:buFont typeface="Arial" panose="020B0604020202020204" pitchFamily="34" charset="0"/>
              <a:buChar char="•"/>
            </a:pPr>
            <a:r>
              <a:rPr lang="en-NZ" sz="2000" dirty="0">
                <a:solidFill>
                  <a:schemeClr val="tx1"/>
                </a:solidFill>
              </a:rPr>
              <a:t>We know we need to be more joined up and coordinated in how we work internally. </a:t>
            </a:r>
          </a:p>
        </p:txBody>
      </p:sp>
      <p:pic>
        <p:nvPicPr>
          <p:cNvPr id="7" name="Picture 6">
            <a:extLs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777" r="27777"/>
          <a:stretch/>
        </p:blipFill>
        <p:spPr>
          <a:xfrm flipH="1">
            <a:off x="4572000" y="0"/>
            <a:ext cx="4572000" cy="6858000"/>
          </a:xfrm>
          <a:prstGeom prst="rect">
            <a:avLst/>
          </a:prstGeom>
        </p:spPr>
      </p:pic>
    </p:spTree>
    <p:extLst>
      <p:ext uri="{BB962C8B-B14F-4D97-AF65-F5344CB8AC3E}">
        <p14:creationId xmlns:p14="http://schemas.microsoft.com/office/powerpoint/2010/main" val="1358575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5191" y="476672"/>
            <a:ext cx="8122474" cy="1323439"/>
          </a:xfrm>
        </p:spPr>
        <p:txBody>
          <a:bodyPr/>
          <a:lstStyle/>
          <a:p>
            <a:r>
              <a:rPr lang="en-NZ" dirty="0"/>
              <a:t>There are pockets of good practice and these need to be transferred</a:t>
            </a:r>
            <a:br>
              <a:rPr lang="en-NZ" dirty="0"/>
            </a:br>
            <a:endParaRPr lang="en-NZ" dirty="0"/>
          </a:p>
        </p:txBody>
      </p:sp>
      <p:sp>
        <p:nvSpPr>
          <p:cNvPr id="3" name="Subtitle 2"/>
          <p:cNvSpPr>
            <a:spLocks noGrp="1"/>
          </p:cNvSpPr>
          <p:nvPr>
            <p:ph type="subTitle" idx="1"/>
          </p:nvPr>
        </p:nvSpPr>
        <p:spPr>
          <a:xfrm>
            <a:off x="467544" y="1412776"/>
            <a:ext cx="8136904" cy="4344077"/>
          </a:xfrm>
        </p:spPr>
        <p:txBody>
          <a:bodyPr>
            <a:noAutofit/>
          </a:bodyPr>
          <a:lstStyle/>
          <a:p>
            <a:pPr marL="285750" indent="-285750">
              <a:spcAft>
                <a:spcPts val="1200"/>
              </a:spcAft>
              <a:buFont typeface="Arial" panose="020B0604020202020204" pitchFamily="34" charset="0"/>
              <a:buChar char="•"/>
            </a:pPr>
            <a:r>
              <a:rPr lang="en-NZ" sz="2000" dirty="0">
                <a:effectLst/>
                <a:ea typeface="Arial" panose="020B0604020202020204" pitchFamily="34" charset="0"/>
                <a:cs typeface="Times New Roman" panose="02020603050405020304" pitchFamily="18" charset="0"/>
              </a:rPr>
              <a:t>We are developing a new strategy and action plan to enable all </a:t>
            </a:r>
            <a:r>
              <a:rPr lang="en-NZ" sz="2000" dirty="0" err="1">
                <a:effectLst/>
                <a:ea typeface="Arial" panose="020B0604020202020204" pitchFamily="34" charset="0"/>
                <a:cs typeface="Times New Roman" panose="02020603050405020304" pitchFamily="18" charset="0"/>
              </a:rPr>
              <a:t>tamariki</a:t>
            </a:r>
            <a:r>
              <a:rPr lang="en-NZ" sz="2000" dirty="0">
                <a:effectLst/>
                <a:ea typeface="Arial" panose="020B0604020202020204" pitchFamily="34" charset="0"/>
                <a:cs typeface="Times New Roman" panose="02020603050405020304" pitchFamily="18" charset="0"/>
              </a:rPr>
              <a:t> and their whānau to thrive with the support of their communities, iwi and </a:t>
            </a:r>
            <a:r>
              <a:rPr lang="en-NZ" sz="2000" dirty="0" err="1">
                <a:effectLst/>
                <a:ea typeface="Arial" panose="020B0604020202020204" pitchFamily="34" charset="0"/>
                <a:cs typeface="Times New Roman" panose="02020603050405020304" pitchFamily="18" charset="0"/>
              </a:rPr>
              <a:t>hapū</a:t>
            </a:r>
            <a:r>
              <a:rPr lang="en-NZ" sz="2000" dirty="0">
                <a:effectLst/>
                <a:ea typeface="Arial" panose="020B0604020202020204" pitchFamily="34" charset="0"/>
                <a:cs typeface="Times New Roman" panose="02020603050405020304" pitchFamily="18" charset="0"/>
              </a:rPr>
              <a:t>. </a:t>
            </a:r>
            <a:r>
              <a:rPr lang="en-US" sz="2000" dirty="0">
                <a:effectLst/>
                <a:ea typeface="Arial" panose="020B0604020202020204" pitchFamily="34" charset="0"/>
                <a:cs typeface="Times New Roman" panose="02020603050405020304" pitchFamily="18" charset="0"/>
              </a:rPr>
              <a:t> </a:t>
            </a:r>
            <a:endParaRPr lang="en-NZ" sz="2000" dirty="0"/>
          </a:p>
          <a:p>
            <a:pPr marL="285750" indent="-285750">
              <a:spcAft>
                <a:spcPts val="1200"/>
              </a:spcAft>
              <a:buFont typeface="Arial" panose="020B0604020202020204" pitchFamily="34" charset="0"/>
              <a:buChar char="•"/>
            </a:pPr>
            <a:r>
              <a:rPr lang="en-NZ" sz="2000" dirty="0">
                <a:effectLst/>
                <a:ea typeface="Arial" panose="020B0604020202020204" pitchFamily="34" charset="0"/>
                <a:cs typeface="Times New Roman" panose="02020603050405020304" pitchFamily="18" charset="0"/>
              </a:rPr>
              <a:t>Engagement on this strategy will provide opportunities for partners to influence the vision and direction ahead for Oranga Tamariki. </a:t>
            </a:r>
            <a:endParaRPr lang="en-NZ" sz="2000" dirty="0"/>
          </a:p>
          <a:p>
            <a:pPr marL="285750" indent="-285750">
              <a:spcAft>
                <a:spcPts val="1200"/>
              </a:spcAft>
              <a:buFont typeface="Arial" panose="020B0604020202020204" pitchFamily="34" charset="0"/>
              <a:buChar char="•"/>
            </a:pPr>
            <a:r>
              <a:rPr lang="en-NZ" sz="2000" dirty="0"/>
              <a:t>We have been looking to learn from sites where things are going well, and to understand how that can be adapted for other places in a way that’s appropriate to local circumstances.</a:t>
            </a:r>
          </a:p>
        </p:txBody>
      </p:sp>
    </p:spTree>
    <p:extLst>
      <p:ext uri="{BB962C8B-B14F-4D97-AF65-F5344CB8AC3E}">
        <p14:creationId xmlns:p14="http://schemas.microsoft.com/office/powerpoint/2010/main" val="2378557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5191" y="476672"/>
            <a:ext cx="8122474" cy="1323439"/>
          </a:xfrm>
        </p:spPr>
        <p:txBody>
          <a:bodyPr/>
          <a:lstStyle/>
          <a:p>
            <a:r>
              <a:rPr lang="en-NZ" dirty="0"/>
              <a:t>There is lack of funding to achieve desired outcomes</a:t>
            </a:r>
            <a:br>
              <a:rPr lang="en-NZ" dirty="0"/>
            </a:br>
            <a:endParaRPr lang="en-NZ" dirty="0"/>
          </a:p>
        </p:txBody>
      </p:sp>
      <p:sp>
        <p:nvSpPr>
          <p:cNvPr id="3" name="Subtitle 2"/>
          <p:cNvSpPr>
            <a:spLocks noGrp="1"/>
          </p:cNvSpPr>
          <p:nvPr>
            <p:ph type="subTitle" idx="1"/>
          </p:nvPr>
        </p:nvSpPr>
        <p:spPr>
          <a:xfrm>
            <a:off x="467544" y="1412776"/>
            <a:ext cx="8136904" cy="4344077"/>
          </a:xfrm>
        </p:spPr>
        <p:txBody>
          <a:bodyPr>
            <a:noAutofit/>
          </a:bodyPr>
          <a:lstStyle/>
          <a:p>
            <a:pPr marL="285750" indent="-285750">
              <a:spcAft>
                <a:spcPts val="1200"/>
              </a:spcAft>
              <a:buFont typeface="Arial" panose="020B0604020202020204" pitchFamily="34" charset="0"/>
              <a:buChar char="•"/>
            </a:pPr>
            <a:r>
              <a:rPr lang="en-NZ" sz="2000" dirty="0">
                <a:effectLst/>
                <a:ea typeface="Arial" panose="020B0604020202020204" pitchFamily="34" charset="0"/>
                <a:cs typeface="Times New Roman" panose="02020603050405020304" pitchFamily="18" charset="0"/>
              </a:rPr>
              <a:t>Recent responses have included increasing the proportion of long-term contracts, increasing the proportion of funding that goes to iwi and Māori service providers, increasing the baseline funding for services, and adjusting our costing models for new services to better reflect the full cost of providing social services. </a:t>
            </a:r>
            <a:endParaRPr lang="en-NZ" sz="2000" dirty="0"/>
          </a:p>
          <a:p>
            <a:pPr marL="285750" indent="-285750">
              <a:spcAft>
                <a:spcPts val="1200"/>
              </a:spcAft>
              <a:buFont typeface="Arial" panose="020B0604020202020204" pitchFamily="34" charset="0"/>
              <a:buChar char="•"/>
            </a:pPr>
            <a:r>
              <a:rPr lang="en-NZ" sz="2000" dirty="0">
                <a:effectLst/>
                <a:ea typeface="Arial" panose="020B0604020202020204" pitchFamily="34" charset="0"/>
                <a:cs typeface="Times New Roman" panose="02020603050405020304" pitchFamily="18" charset="0"/>
              </a:rPr>
              <a:t>The </a:t>
            </a:r>
            <a:r>
              <a:rPr lang="en-NZ" sz="2000" dirty="0">
                <a:effectLst/>
                <a:ea typeface="Arial" panose="020B0604020202020204" pitchFamily="34" charset="0"/>
                <a:cs typeface="Times New Roman" panose="02020603050405020304" pitchFamily="18" charset="0"/>
                <a:hlinkClick r:id="rId2"/>
              </a:rPr>
              <a:t>Workforce Working Group </a:t>
            </a:r>
            <a:r>
              <a:rPr lang="en-NZ" sz="2000" dirty="0">
                <a:effectLst/>
                <a:ea typeface="Arial" panose="020B0604020202020204" pitchFamily="34" charset="0"/>
                <a:cs typeface="Times New Roman" panose="02020603050405020304" pitchFamily="18" charset="0"/>
              </a:rPr>
              <a:t>has commissioned a piece of research into the workforce related cost of </a:t>
            </a:r>
            <a:r>
              <a:rPr lang="en-NZ" sz="2000" dirty="0" err="1">
                <a:effectLst/>
                <a:ea typeface="Arial" panose="020B0604020202020204" pitchFamily="34" charset="0"/>
                <a:cs typeface="Times New Roman" panose="02020603050405020304" pitchFamily="18" charset="0"/>
              </a:rPr>
              <a:t>kaupapa</a:t>
            </a:r>
            <a:r>
              <a:rPr lang="en-NZ" sz="2000" dirty="0">
                <a:effectLst/>
                <a:ea typeface="Arial" panose="020B0604020202020204" pitchFamily="34" charset="0"/>
                <a:cs typeface="Times New Roman" panose="02020603050405020304" pitchFamily="18" charset="0"/>
              </a:rPr>
              <a:t> Māori and Pacific models of service delivery. </a:t>
            </a:r>
            <a:endParaRPr lang="en-NZ" sz="2000" dirty="0"/>
          </a:p>
          <a:p>
            <a:pPr marL="285750" indent="-285750">
              <a:spcAft>
                <a:spcPts val="1200"/>
              </a:spcAft>
              <a:buFont typeface="Arial" panose="020B0604020202020204" pitchFamily="34" charset="0"/>
              <a:buChar char="•"/>
            </a:pPr>
            <a:r>
              <a:rPr lang="en-NZ" sz="2000" dirty="0"/>
              <a:t>Oranga Tamariki is co-leading the </a:t>
            </a:r>
            <a:r>
              <a:rPr lang="en-NZ" sz="2000" dirty="0">
                <a:hlinkClick r:id="rId3"/>
              </a:rPr>
              <a:t>social sector commissioning programme</a:t>
            </a:r>
            <a:r>
              <a:rPr lang="en-NZ" sz="2000" dirty="0"/>
              <a:t> with the Ministry of Social Development.</a:t>
            </a:r>
          </a:p>
          <a:p>
            <a:pPr marL="285750" indent="-285750">
              <a:spcAft>
                <a:spcPts val="1200"/>
              </a:spcAft>
              <a:buFont typeface="Arial" panose="020B0604020202020204" pitchFamily="34" charset="0"/>
              <a:buChar char="•"/>
            </a:pPr>
            <a:r>
              <a:rPr lang="en-NZ" sz="2000" dirty="0"/>
              <a:t>We are also continuing to provide support to the parties involved in the pay equity claims raised by the Public Service Association.</a:t>
            </a:r>
          </a:p>
        </p:txBody>
      </p:sp>
    </p:spTree>
    <p:extLst>
      <p:ext uri="{BB962C8B-B14F-4D97-AF65-F5344CB8AC3E}">
        <p14:creationId xmlns:p14="http://schemas.microsoft.com/office/powerpoint/2010/main" val="10319890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6177" r="25484"/>
          <a:stretch/>
        </p:blipFill>
        <p:spPr>
          <a:xfrm>
            <a:off x="0" y="0"/>
            <a:ext cx="9144000" cy="6858000"/>
          </a:xfrm>
          <a:prstGeom prst="rect">
            <a:avLst/>
          </a:prstGeom>
        </p:spPr>
      </p:pic>
    </p:spTree>
    <p:extLst>
      <p:ext uri="{BB962C8B-B14F-4D97-AF65-F5344CB8AC3E}">
        <p14:creationId xmlns:p14="http://schemas.microsoft.com/office/powerpoint/2010/main" val="2807795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0"/>
            <a:ext cx="9144000" cy="6957392"/>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107504" y="57951"/>
            <a:ext cx="4114800" cy="4187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NZ" sz="1400" b="1" dirty="0">
              <a:solidFill>
                <a:prstClr val="white"/>
              </a:solidFill>
              <a:latin typeface="Oswald" panose="00000500000000000000" pitchFamily="2" charset="0"/>
            </a:endParaRPr>
          </a:p>
        </p:txBody>
      </p:sp>
      <p:sp>
        <p:nvSpPr>
          <p:cNvPr id="20" name="Title 1"/>
          <p:cNvSpPr txBox="1">
            <a:spLocks/>
          </p:cNvSpPr>
          <p:nvPr/>
        </p:nvSpPr>
        <p:spPr>
          <a:xfrm>
            <a:off x="0" y="723659"/>
            <a:ext cx="9163050" cy="781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694944" rtl="0" latinLnBrk="0">
              <a:lnSpc>
                <a:spcPct val="90000"/>
              </a:lnSpc>
              <a:spcBef>
                <a:spcPts val="0"/>
              </a:spcBef>
              <a:spcAft>
                <a:spcPts val="0"/>
              </a:spcAft>
              <a:buClrTx/>
              <a:buSzTx/>
              <a:buFontTx/>
              <a:buNone/>
              <a:tabLst/>
              <a:defRPr sz="3800" b="0" i="0" u="none" strike="noStrike" cap="none" spc="0" baseline="0">
                <a:ln>
                  <a:noFill/>
                </a:ln>
                <a:solidFill>
                  <a:srgbClr val="000000"/>
                </a:solidFill>
                <a:uFillTx/>
                <a:latin typeface="Oswald"/>
                <a:ea typeface="Oswald"/>
                <a:cs typeface="Oswald"/>
                <a:sym typeface="Oswald"/>
              </a:defRPr>
            </a:lvl1pPr>
            <a:lvl2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2pPr>
            <a:lvl3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3pPr>
            <a:lvl4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4pPr>
            <a:lvl5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5pPr>
            <a:lvl6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6pPr>
            <a:lvl7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7pPr>
            <a:lvl8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8pPr>
            <a:lvl9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9pPr>
          </a:lstStyle>
          <a:p>
            <a:pPr algn="ctr" hangingPunct="1"/>
            <a:r>
              <a:rPr lang="en-NZ" b="1" dirty="0">
                <a:solidFill>
                  <a:srgbClr val="5BC5F2"/>
                </a:solidFill>
              </a:rPr>
              <a:t>About the survey</a:t>
            </a:r>
          </a:p>
        </p:txBody>
      </p:sp>
      <p:sp>
        <p:nvSpPr>
          <p:cNvPr id="13" name="Subtitle 4"/>
          <p:cNvSpPr txBox="1"/>
          <p:nvPr/>
        </p:nvSpPr>
        <p:spPr>
          <a:xfrm>
            <a:off x="301099" y="1529839"/>
            <a:ext cx="8553450" cy="44567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t">
            <a:normAutofit/>
          </a:bodyPr>
          <a:lstStyle/>
          <a:p>
            <a:pPr marL="342900" indent="-342900">
              <a:lnSpc>
                <a:spcPct val="81000"/>
              </a:lnSpc>
              <a:spcBef>
                <a:spcPts val="1000"/>
              </a:spcBef>
              <a:buFont typeface="Arial" panose="020B0604020202020204" pitchFamily="34" charset="0"/>
              <a:buChar char="•"/>
              <a:defRPr sz="3000">
                <a:solidFill>
                  <a:srgbClr val="FFFFFF"/>
                </a:solidFill>
              </a:defRPr>
            </a:pPr>
            <a:r>
              <a:rPr lang="en-NZ" sz="2000" dirty="0">
                <a:solidFill>
                  <a:schemeClr val="tx1"/>
                </a:solidFill>
              </a:rPr>
              <a:t>Conducted in November 2020.</a:t>
            </a:r>
          </a:p>
          <a:p>
            <a:pPr marL="342900" indent="-342900">
              <a:lnSpc>
                <a:spcPct val="81000"/>
              </a:lnSpc>
              <a:spcBef>
                <a:spcPts val="1000"/>
              </a:spcBef>
              <a:buFont typeface="Arial" panose="020B0604020202020204" pitchFamily="34" charset="0"/>
              <a:buChar char="•"/>
              <a:defRPr sz="3000">
                <a:solidFill>
                  <a:srgbClr val="FFFFFF"/>
                </a:solidFill>
              </a:defRPr>
            </a:pPr>
            <a:r>
              <a:rPr lang="en-NZ" sz="2000" dirty="0">
                <a:solidFill>
                  <a:schemeClr val="tx1"/>
                </a:solidFill>
              </a:rPr>
              <a:t>214 partners took part in an online survey (40% of partners invited). </a:t>
            </a:r>
          </a:p>
          <a:p>
            <a:pPr>
              <a:lnSpc>
                <a:spcPct val="81000"/>
              </a:lnSpc>
              <a:spcBef>
                <a:spcPts val="1000"/>
              </a:spcBef>
              <a:defRPr sz="3000">
                <a:solidFill>
                  <a:srgbClr val="FFFFFF"/>
                </a:solidFill>
              </a:defRPr>
            </a:pPr>
            <a:r>
              <a:rPr lang="en-NZ" sz="2000" dirty="0"/>
              <a:t>	</a:t>
            </a:r>
            <a:r>
              <a:rPr lang="en-NZ" sz="2000" dirty="0">
                <a:solidFill>
                  <a:schemeClr val="tx1"/>
                </a:solidFill>
              </a:rPr>
              <a:t>77 Kaupapa Māori</a:t>
            </a:r>
          </a:p>
          <a:p>
            <a:pPr>
              <a:lnSpc>
                <a:spcPct val="81000"/>
              </a:lnSpc>
              <a:spcBef>
                <a:spcPts val="1000"/>
              </a:spcBef>
              <a:defRPr sz="3000">
                <a:solidFill>
                  <a:srgbClr val="FFFFFF"/>
                </a:solidFill>
              </a:defRPr>
            </a:pPr>
            <a:r>
              <a:rPr lang="en-NZ" sz="2000" dirty="0"/>
              <a:t>	</a:t>
            </a:r>
            <a:r>
              <a:rPr lang="en-NZ" sz="2000" dirty="0">
                <a:solidFill>
                  <a:schemeClr val="tx1"/>
                </a:solidFill>
              </a:rPr>
              <a:t>20 Pacific</a:t>
            </a:r>
            <a:endParaRPr lang="en-NZ" sz="2000" dirty="0"/>
          </a:p>
          <a:p>
            <a:pPr marL="342900" indent="-342900">
              <a:lnSpc>
                <a:spcPct val="81000"/>
              </a:lnSpc>
              <a:spcBef>
                <a:spcPts val="1000"/>
              </a:spcBef>
              <a:buFont typeface="Arial" panose="020B0604020202020204" pitchFamily="34" charset="0"/>
              <a:buChar char="•"/>
              <a:defRPr sz="3000">
                <a:solidFill>
                  <a:srgbClr val="FFFFFF"/>
                </a:solidFill>
              </a:defRPr>
            </a:pPr>
            <a:r>
              <a:rPr lang="en-NZ" sz="2000" dirty="0">
                <a:solidFill>
                  <a:schemeClr val="tx1"/>
                </a:solidFill>
              </a:rPr>
              <a:t>8 iwi partners interviewed kanohi-ki-te-kanohi.</a:t>
            </a:r>
          </a:p>
          <a:p>
            <a:pPr>
              <a:lnSpc>
                <a:spcPct val="81000"/>
              </a:lnSpc>
              <a:spcBef>
                <a:spcPts val="1000"/>
              </a:spcBef>
              <a:defRPr sz="3000">
                <a:solidFill>
                  <a:srgbClr val="FFFFFF"/>
                </a:solidFill>
              </a:defRPr>
            </a:pPr>
            <a:endParaRPr lang="en-NZ" sz="2000" dirty="0">
              <a:solidFill>
                <a:schemeClr val="tx1"/>
              </a:solidFill>
            </a:endParaRPr>
          </a:p>
        </p:txBody>
      </p:sp>
    </p:spTree>
    <p:extLst>
      <p:ext uri="{BB962C8B-B14F-4D97-AF65-F5344CB8AC3E}">
        <p14:creationId xmlns:p14="http://schemas.microsoft.com/office/powerpoint/2010/main" val="974108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0"/>
            <a:ext cx="9144000" cy="6957392"/>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107504" y="57951"/>
            <a:ext cx="4114800" cy="4187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NZ" sz="1400" b="1" dirty="0">
              <a:solidFill>
                <a:prstClr val="white"/>
              </a:solidFill>
              <a:latin typeface="Oswald" panose="00000500000000000000" pitchFamily="2" charset="0"/>
            </a:endParaRPr>
          </a:p>
        </p:txBody>
      </p:sp>
      <p:sp>
        <p:nvSpPr>
          <p:cNvPr id="20" name="Title 1"/>
          <p:cNvSpPr txBox="1">
            <a:spLocks/>
          </p:cNvSpPr>
          <p:nvPr/>
        </p:nvSpPr>
        <p:spPr>
          <a:xfrm>
            <a:off x="0" y="723659"/>
            <a:ext cx="9163050" cy="781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marL="0" marR="0" indent="0" algn="l" defTabSz="694944" rtl="0" latinLnBrk="0">
              <a:lnSpc>
                <a:spcPct val="90000"/>
              </a:lnSpc>
              <a:spcBef>
                <a:spcPts val="0"/>
              </a:spcBef>
              <a:spcAft>
                <a:spcPts val="0"/>
              </a:spcAft>
              <a:buClrTx/>
              <a:buSzTx/>
              <a:buFontTx/>
              <a:buNone/>
              <a:tabLst/>
              <a:defRPr sz="3800" b="0" i="0" u="none" strike="noStrike" cap="none" spc="0" baseline="0">
                <a:ln>
                  <a:noFill/>
                </a:ln>
                <a:solidFill>
                  <a:srgbClr val="000000"/>
                </a:solidFill>
                <a:uFillTx/>
                <a:latin typeface="Oswald"/>
                <a:ea typeface="Oswald"/>
                <a:cs typeface="Oswald"/>
                <a:sym typeface="Oswald"/>
              </a:defRPr>
            </a:lvl1pPr>
            <a:lvl2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2pPr>
            <a:lvl3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3pPr>
            <a:lvl4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4pPr>
            <a:lvl5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5pPr>
            <a:lvl6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6pPr>
            <a:lvl7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7pPr>
            <a:lvl8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8pPr>
            <a:lvl9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9pPr>
          </a:lstStyle>
          <a:p>
            <a:pPr algn="ctr" hangingPunct="1"/>
            <a:r>
              <a:rPr lang="en-NZ" b="1" dirty="0">
                <a:solidFill>
                  <a:srgbClr val="5BC5F2"/>
                </a:solidFill>
              </a:rPr>
              <a:t>Response by </a:t>
            </a:r>
            <a:r>
              <a:rPr lang="en-NZ" b="1" dirty="0" err="1">
                <a:solidFill>
                  <a:srgbClr val="5BC5F2"/>
                </a:solidFill>
              </a:rPr>
              <a:t>PfO</a:t>
            </a:r>
            <a:r>
              <a:rPr lang="en-NZ" b="1" dirty="0">
                <a:solidFill>
                  <a:srgbClr val="5BC5F2"/>
                </a:solidFill>
              </a:rPr>
              <a:t> region</a:t>
            </a:r>
          </a:p>
        </p:txBody>
      </p:sp>
      <p:sp>
        <p:nvSpPr>
          <p:cNvPr id="13" name="Subtitle 4"/>
          <p:cNvSpPr txBox="1"/>
          <p:nvPr/>
        </p:nvSpPr>
        <p:spPr>
          <a:xfrm>
            <a:off x="301099" y="1529839"/>
            <a:ext cx="8553450" cy="44567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t">
            <a:normAutofit/>
          </a:bodyPr>
          <a:lstStyle/>
          <a:p>
            <a:pPr lvl="0" algn="l" rtl="0">
              <a:spcBef>
                <a:spcPts val="0"/>
              </a:spcBef>
              <a:spcAft>
                <a:spcPts val="0"/>
              </a:spcAft>
            </a:pPr>
            <a:endParaRPr lang="en-NZ" sz="2000" b="1" dirty="0"/>
          </a:p>
          <a:p>
            <a:pPr marL="285750" lvl="0" indent="-285750" algn="l" rtl="0">
              <a:spcBef>
                <a:spcPts val="0"/>
              </a:spcBef>
              <a:spcAft>
                <a:spcPts val="0"/>
              </a:spcAft>
              <a:buFont typeface="Arial" panose="020B0604020202020204" pitchFamily="34" charset="0"/>
              <a:buChar char="•"/>
            </a:pPr>
            <a:r>
              <a:rPr lang="en-NZ" sz="2000" b="1" dirty="0"/>
              <a:t>Te Tai </a:t>
            </a:r>
            <a:r>
              <a:rPr lang="en-NZ" sz="2000" b="1" dirty="0" err="1"/>
              <a:t>Tokerau</a:t>
            </a:r>
            <a:r>
              <a:rPr lang="en-NZ" sz="2000" b="1" dirty="0"/>
              <a:t> 		6 out of 30 (20%)</a:t>
            </a:r>
          </a:p>
          <a:p>
            <a:pPr marL="285750" lvl="0" indent="-285750" algn="l" rtl="0">
              <a:spcBef>
                <a:spcPts val="0"/>
              </a:spcBef>
              <a:spcAft>
                <a:spcPts val="0"/>
              </a:spcAft>
              <a:buFont typeface="Arial" panose="020B0604020202020204" pitchFamily="34" charset="0"/>
              <a:buChar char="•"/>
            </a:pPr>
            <a:r>
              <a:rPr lang="en-NZ" sz="2000" dirty="0"/>
              <a:t>Auckland  		35 out of 100 (35%)</a:t>
            </a:r>
          </a:p>
          <a:p>
            <a:pPr marL="285750" lvl="0" indent="-285750" algn="l" rtl="0">
              <a:spcBef>
                <a:spcPts val="0"/>
              </a:spcBef>
              <a:spcAft>
                <a:spcPts val="0"/>
              </a:spcAft>
              <a:buFont typeface="Arial" panose="020B0604020202020204" pitchFamily="34" charset="0"/>
              <a:buChar char="•"/>
            </a:pPr>
            <a:r>
              <a:rPr lang="en-NZ" sz="2000" dirty="0"/>
              <a:t>Central  		61 out of 131 (47%)</a:t>
            </a:r>
          </a:p>
          <a:p>
            <a:pPr marL="285750" lvl="0" indent="-285750" algn="l" rtl="0">
              <a:spcBef>
                <a:spcPts val="0"/>
              </a:spcBef>
              <a:spcAft>
                <a:spcPts val="0"/>
              </a:spcAft>
              <a:buFont typeface="Arial" panose="020B0604020202020204" pitchFamily="34" charset="0"/>
              <a:buChar char="•"/>
            </a:pPr>
            <a:r>
              <a:rPr lang="en-NZ" sz="2000" dirty="0"/>
              <a:t>Midlands  		40 out of 89 (45%)</a:t>
            </a:r>
          </a:p>
          <a:p>
            <a:pPr marL="285750" lvl="0" indent="-285750" algn="l" rtl="0">
              <a:spcBef>
                <a:spcPts val="0"/>
              </a:spcBef>
              <a:spcAft>
                <a:spcPts val="0"/>
              </a:spcAft>
              <a:buFont typeface="Arial" panose="020B0604020202020204" pitchFamily="34" charset="0"/>
              <a:buChar char="•"/>
            </a:pPr>
            <a:r>
              <a:rPr lang="en-NZ" sz="2000" b="1" dirty="0"/>
              <a:t>Southern  		42 out of 91 (26%)</a:t>
            </a:r>
          </a:p>
          <a:p>
            <a:pPr marL="285750" lvl="0" indent="-285750" algn="l" rtl="0">
              <a:spcBef>
                <a:spcPts val="0"/>
              </a:spcBef>
              <a:spcAft>
                <a:spcPts val="0"/>
              </a:spcAft>
              <a:buFont typeface="Arial" panose="020B0604020202020204" pitchFamily="34" charset="0"/>
              <a:buChar char="•"/>
            </a:pPr>
            <a:r>
              <a:rPr lang="en-NZ" sz="2000" dirty="0"/>
              <a:t>National or multiple 	27 out of 78</a:t>
            </a:r>
          </a:p>
          <a:p>
            <a:pPr marL="285750" lvl="0" indent="-285750" algn="l" rtl="0">
              <a:spcBef>
                <a:spcPts val="0"/>
              </a:spcBef>
              <a:spcAft>
                <a:spcPts val="0"/>
              </a:spcAft>
              <a:buFont typeface="Arial" panose="020B0604020202020204" pitchFamily="34" charset="0"/>
              <a:buChar char="•"/>
            </a:pPr>
            <a:r>
              <a:rPr lang="en-NZ" sz="2000" dirty="0"/>
              <a:t>Unassigned		3 out of 13</a:t>
            </a:r>
            <a:endParaRPr lang="en-NZ" sz="2000" dirty="0">
              <a:solidFill>
                <a:schemeClr val="tx1"/>
              </a:solidFill>
            </a:endParaRPr>
          </a:p>
        </p:txBody>
      </p:sp>
    </p:spTree>
    <p:extLst>
      <p:ext uri="{BB962C8B-B14F-4D97-AF65-F5344CB8AC3E}">
        <p14:creationId xmlns:p14="http://schemas.microsoft.com/office/powerpoint/2010/main" val="2563609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0"/>
            <a:ext cx="9144000" cy="6957392"/>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107504" y="57951"/>
            <a:ext cx="4114800" cy="4187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NZ" sz="1400" b="1" dirty="0">
              <a:solidFill>
                <a:prstClr val="white"/>
              </a:solidFill>
              <a:latin typeface="Oswald" panose="00000500000000000000" pitchFamily="2" charset="0"/>
            </a:endParaRPr>
          </a:p>
        </p:txBody>
      </p:sp>
      <p:sp>
        <p:nvSpPr>
          <p:cNvPr id="20" name="Title 1"/>
          <p:cNvSpPr txBox="1">
            <a:spLocks/>
          </p:cNvSpPr>
          <p:nvPr/>
        </p:nvSpPr>
        <p:spPr>
          <a:xfrm>
            <a:off x="0" y="723659"/>
            <a:ext cx="9163050" cy="781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694944" rtl="0" latinLnBrk="0">
              <a:lnSpc>
                <a:spcPct val="90000"/>
              </a:lnSpc>
              <a:spcBef>
                <a:spcPts val="0"/>
              </a:spcBef>
              <a:spcAft>
                <a:spcPts val="0"/>
              </a:spcAft>
              <a:buClrTx/>
              <a:buSzTx/>
              <a:buFontTx/>
              <a:buNone/>
              <a:tabLst/>
              <a:defRPr sz="3800" b="0" i="0" u="none" strike="noStrike" cap="none" spc="0" baseline="0">
                <a:ln>
                  <a:noFill/>
                </a:ln>
                <a:solidFill>
                  <a:srgbClr val="000000"/>
                </a:solidFill>
                <a:uFillTx/>
                <a:latin typeface="Oswald"/>
                <a:ea typeface="Oswald"/>
                <a:cs typeface="Oswald"/>
                <a:sym typeface="Oswald"/>
              </a:defRPr>
            </a:lvl1pPr>
            <a:lvl2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2pPr>
            <a:lvl3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3pPr>
            <a:lvl4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4pPr>
            <a:lvl5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5pPr>
            <a:lvl6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6pPr>
            <a:lvl7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7pPr>
            <a:lvl8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8pPr>
            <a:lvl9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9pPr>
          </a:lstStyle>
          <a:p>
            <a:pPr algn="ctr" hangingPunct="1"/>
            <a:r>
              <a:rPr lang="en-NZ" b="1" dirty="0">
                <a:solidFill>
                  <a:srgbClr val="5BC5F2"/>
                </a:solidFill>
              </a:rPr>
              <a:t>Context: what was going on at the time</a:t>
            </a:r>
          </a:p>
        </p:txBody>
      </p:sp>
      <p:sp>
        <p:nvSpPr>
          <p:cNvPr id="13" name="Subtitle 4"/>
          <p:cNvSpPr txBox="1"/>
          <p:nvPr/>
        </p:nvSpPr>
        <p:spPr>
          <a:xfrm>
            <a:off x="301099" y="1529839"/>
            <a:ext cx="8553450" cy="44567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t">
            <a:normAutofit/>
          </a:bodyPr>
          <a:lstStyle/>
          <a:p>
            <a:pPr marL="342900" indent="-342900">
              <a:lnSpc>
                <a:spcPct val="81000"/>
              </a:lnSpc>
              <a:spcBef>
                <a:spcPts val="1000"/>
              </a:spcBef>
              <a:buFont typeface="Arial" panose="020B0604020202020204" pitchFamily="34" charset="0"/>
              <a:buChar char="•"/>
              <a:defRPr sz="3000">
                <a:solidFill>
                  <a:srgbClr val="FFFFFF"/>
                </a:solidFill>
              </a:defRPr>
            </a:pPr>
            <a:r>
              <a:rPr lang="en-NZ" sz="2000" dirty="0">
                <a:solidFill>
                  <a:schemeClr val="tx1"/>
                </a:solidFill>
              </a:rPr>
              <a:t>New Zealand moved to alert level 1 </a:t>
            </a:r>
            <a:r>
              <a:rPr lang="en-NZ" sz="2000" b="1" dirty="0">
                <a:solidFill>
                  <a:schemeClr val="tx1"/>
                </a:solidFill>
              </a:rPr>
              <a:t>after the first lockdown.</a:t>
            </a:r>
            <a:endParaRPr lang="en-NZ" sz="2000" dirty="0">
              <a:solidFill>
                <a:schemeClr val="tx1"/>
              </a:solidFill>
            </a:endParaRPr>
          </a:p>
          <a:p>
            <a:pPr marL="342900" indent="-342900">
              <a:lnSpc>
                <a:spcPct val="81000"/>
              </a:lnSpc>
              <a:spcBef>
                <a:spcPts val="1000"/>
              </a:spcBef>
              <a:buFont typeface="Arial" panose="020B0604020202020204" pitchFamily="34" charset="0"/>
              <a:buChar char="•"/>
              <a:defRPr sz="3000">
                <a:solidFill>
                  <a:srgbClr val="FFFFFF"/>
                </a:solidFill>
              </a:defRPr>
            </a:pPr>
            <a:r>
              <a:rPr lang="en-NZ" sz="2000" dirty="0">
                <a:solidFill>
                  <a:schemeClr val="tx1"/>
                </a:solidFill>
              </a:rPr>
              <a:t>Royal Commission of Inquiry into </a:t>
            </a:r>
            <a:r>
              <a:rPr lang="en-NZ" sz="2000" b="1" dirty="0">
                <a:solidFill>
                  <a:schemeClr val="tx1"/>
                </a:solidFill>
              </a:rPr>
              <a:t>Abuse in Care </a:t>
            </a:r>
            <a:br>
              <a:rPr lang="en-NZ" sz="2000" dirty="0">
                <a:solidFill>
                  <a:schemeClr val="tx1"/>
                </a:solidFill>
              </a:rPr>
            </a:br>
            <a:r>
              <a:rPr lang="en-NZ" sz="2000" dirty="0">
                <a:solidFill>
                  <a:schemeClr val="tx1"/>
                </a:solidFill>
              </a:rPr>
              <a:t>and the </a:t>
            </a:r>
            <a:r>
              <a:rPr lang="en-NZ" sz="2000" b="1" dirty="0">
                <a:solidFill>
                  <a:schemeClr val="tx1"/>
                </a:solidFill>
              </a:rPr>
              <a:t>Waitangi Tribunal’s inquiry </a:t>
            </a:r>
            <a:r>
              <a:rPr lang="en-NZ" sz="2000" dirty="0">
                <a:solidFill>
                  <a:schemeClr val="tx1"/>
                </a:solidFill>
              </a:rPr>
              <a:t>into Oranga Tamariki practice  </a:t>
            </a:r>
          </a:p>
          <a:p>
            <a:pPr marL="342900" indent="-342900">
              <a:lnSpc>
                <a:spcPct val="81000"/>
              </a:lnSpc>
              <a:spcBef>
                <a:spcPts val="1000"/>
              </a:spcBef>
              <a:buFont typeface="Arial" panose="020B0604020202020204" pitchFamily="34" charset="0"/>
              <a:buChar char="•"/>
              <a:defRPr sz="3000">
                <a:solidFill>
                  <a:srgbClr val="FFFFFF"/>
                </a:solidFill>
              </a:defRPr>
            </a:pPr>
            <a:r>
              <a:rPr lang="en-NZ" sz="2000" dirty="0">
                <a:solidFill>
                  <a:schemeClr val="tx1"/>
                </a:solidFill>
              </a:rPr>
              <a:t>Ongoing </a:t>
            </a:r>
            <a:r>
              <a:rPr lang="en-NZ" sz="2000" b="1" dirty="0">
                <a:solidFill>
                  <a:schemeClr val="tx1"/>
                </a:solidFill>
              </a:rPr>
              <a:t>media coverage</a:t>
            </a:r>
          </a:p>
          <a:p>
            <a:pPr>
              <a:lnSpc>
                <a:spcPct val="81000"/>
              </a:lnSpc>
              <a:spcBef>
                <a:spcPts val="1000"/>
              </a:spcBef>
              <a:defRPr sz="3000">
                <a:solidFill>
                  <a:srgbClr val="FFFFFF"/>
                </a:solidFill>
              </a:defRPr>
            </a:pPr>
            <a:endParaRPr lang="en-NZ" sz="2000" dirty="0">
              <a:solidFill>
                <a:schemeClr val="tx1"/>
              </a:solidFill>
            </a:endParaRPr>
          </a:p>
        </p:txBody>
      </p:sp>
    </p:spTree>
    <p:extLst>
      <p:ext uri="{BB962C8B-B14F-4D97-AF65-F5344CB8AC3E}">
        <p14:creationId xmlns:p14="http://schemas.microsoft.com/office/powerpoint/2010/main" val="1240790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0"/>
            <a:ext cx="9144000" cy="6957392"/>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107504" y="57951"/>
            <a:ext cx="4114800" cy="4187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NZ" sz="1400" b="1" dirty="0">
              <a:solidFill>
                <a:prstClr val="white"/>
              </a:solidFill>
              <a:latin typeface="Oswald" panose="00000500000000000000" pitchFamily="2" charset="0"/>
            </a:endParaRPr>
          </a:p>
        </p:txBody>
      </p:sp>
      <p:sp>
        <p:nvSpPr>
          <p:cNvPr id="20" name="Title 1"/>
          <p:cNvSpPr txBox="1">
            <a:spLocks/>
          </p:cNvSpPr>
          <p:nvPr/>
        </p:nvSpPr>
        <p:spPr>
          <a:xfrm>
            <a:off x="-19050" y="1412776"/>
            <a:ext cx="9163050" cy="31683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marL="0" marR="0" indent="0" algn="l" defTabSz="694944" rtl="0" latinLnBrk="0">
              <a:lnSpc>
                <a:spcPct val="90000"/>
              </a:lnSpc>
              <a:spcBef>
                <a:spcPts val="0"/>
              </a:spcBef>
              <a:spcAft>
                <a:spcPts val="0"/>
              </a:spcAft>
              <a:buClrTx/>
              <a:buSzTx/>
              <a:buFontTx/>
              <a:buNone/>
              <a:tabLst/>
              <a:defRPr sz="3800" b="0" i="0" u="none" strike="noStrike" cap="none" spc="0" baseline="0">
                <a:ln>
                  <a:noFill/>
                </a:ln>
                <a:solidFill>
                  <a:srgbClr val="000000"/>
                </a:solidFill>
                <a:uFillTx/>
                <a:latin typeface="Oswald"/>
                <a:ea typeface="Oswald"/>
                <a:cs typeface="Oswald"/>
                <a:sym typeface="Oswald"/>
              </a:defRPr>
            </a:lvl1pPr>
            <a:lvl2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2pPr>
            <a:lvl3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3pPr>
            <a:lvl4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4pPr>
            <a:lvl5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5pPr>
            <a:lvl6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6pPr>
            <a:lvl7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7pPr>
            <a:lvl8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8pPr>
            <a:lvl9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9pPr>
          </a:lstStyle>
          <a:p>
            <a:pPr algn="ctr" hangingPunct="1"/>
            <a:r>
              <a:rPr lang="en-NZ" sz="6000" b="1" dirty="0">
                <a:solidFill>
                  <a:srgbClr val="5BC5F2"/>
                </a:solidFill>
              </a:rPr>
              <a:t>FINDINGS</a:t>
            </a:r>
          </a:p>
        </p:txBody>
      </p:sp>
      <p:sp>
        <p:nvSpPr>
          <p:cNvPr id="13" name="Subtitle 4"/>
          <p:cNvSpPr txBox="1"/>
          <p:nvPr/>
        </p:nvSpPr>
        <p:spPr>
          <a:xfrm>
            <a:off x="301099" y="1529839"/>
            <a:ext cx="8553450" cy="44567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t">
            <a:normAutofit/>
          </a:bodyPr>
          <a:lstStyle/>
          <a:p>
            <a:pPr>
              <a:lnSpc>
                <a:spcPct val="81000"/>
              </a:lnSpc>
              <a:spcBef>
                <a:spcPts val="1000"/>
              </a:spcBef>
              <a:defRPr sz="3000">
                <a:solidFill>
                  <a:srgbClr val="FFFFFF"/>
                </a:solidFill>
              </a:defRPr>
            </a:pPr>
            <a:endParaRPr lang="en-NZ" sz="2000" dirty="0">
              <a:solidFill>
                <a:schemeClr val="tx1"/>
              </a:solidFill>
            </a:endParaRPr>
          </a:p>
        </p:txBody>
      </p:sp>
    </p:spTree>
    <p:extLst>
      <p:ext uri="{BB962C8B-B14F-4D97-AF65-F5344CB8AC3E}">
        <p14:creationId xmlns:p14="http://schemas.microsoft.com/office/powerpoint/2010/main" val="683323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0"/>
            <a:ext cx="9144000" cy="6957392"/>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107504" y="57951"/>
            <a:ext cx="4114800" cy="4187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NZ" sz="1400" b="1" dirty="0">
              <a:solidFill>
                <a:prstClr val="white"/>
              </a:solidFill>
              <a:latin typeface="Oswald" panose="00000500000000000000" pitchFamily="2" charset="0"/>
            </a:endParaRPr>
          </a:p>
        </p:txBody>
      </p:sp>
      <p:sp>
        <p:nvSpPr>
          <p:cNvPr id="20" name="Title 1"/>
          <p:cNvSpPr txBox="1">
            <a:spLocks/>
          </p:cNvSpPr>
          <p:nvPr/>
        </p:nvSpPr>
        <p:spPr>
          <a:xfrm>
            <a:off x="0" y="723659"/>
            <a:ext cx="9163050" cy="781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marL="0" marR="0" indent="0" algn="l" defTabSz="694944" rtl="0" latinLnBrk="0">
              <a:lnSpc>
                <a:spcPct val="90000"/>
              </a:lnSpc>
              <a:spcBef>
                <a:spcPts val="0"/>
              </a:spcBef>
              <a:spcAft>
                <a:spcPts val="0"/>
              </a:spcAft>
              <a:buClrTx/>
              <a:buSzTx/>
              <a:buFontTx/>
              <a:buNone/>
              <a:tabLst/>
              <a:defRPr sz="3800" b="0" i="0" u="none" strike="noStrike" cap="none" spc="0" baseline="0">
                <a:ln>
                  <a:noFill/>
                </a:ln>
                <a:solidFill>
                  <a:srgbClr val="000000"/>
                </a:solidFill>
                <a:uFillTx/>
                <a:latin typeface="Oswald"/>
                <a:ea typeface="Oswald"/>
                <a:cs typeface="Oswald"/>
                <a:sym typeface="Oswald"/>
              </a:defRPr>
            </a:lvl1pPr>
            <a:lvl2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2pPr>
            <a:lvl3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3pPr>
            <a:lvl4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4pPr>
            <a:lvl5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5pPr>
            <a:lvl6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6pPr>
            <a:lvl7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7pPr>
            <a:lvl8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8pPr>
            <a:lvl9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9pPr>
          </a:lstStyle>
          <a:p>
            <a:pPr algn="ctr" hangingPunct="1"/>
            <a:r>
              <a:rPr lang="en-NZ" b="1" dirty="0">
                <a:solidFill>
                  <a:srgbClr val="5BC5F2"/>
                </a:solidFill>
              </a:rPr>
              <a:t>Engagement and satisfaction</a:t>
            </a:r>
          </a:p>
        </p:txBody>
      </p:sp>
      <p:sp>
        <p:nvSpPr>
          <p:cNvPr id="13" name="Subtitle 4"/>
          <p:cNvSpPr txBox="1"/>
          <p:nvPr/>
        </p:nvSpPr>
        <p:spPr>
          <a:xfrm>
            <a:off x="301099" y="1529839"/>
            <a:ext cx="8553450" cy="44567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t">
            <a:normAutofit/>
          </a:bodyPr>
          <a:lstStyle/>
          <a:p>
            <a:pPr marL="342900" indent="-342900">
              <a:lnSpc>
                <a:spcPct val="81000"/>
              </a:lnSpc>
              <a:spcBef>
                <a:spcPts val="1000"/>
              </a:spcBef>
              <a:buFont typeface="Arial" panose="020B0604020202020204" pitchFamily="34" charset="0"/>
              <a:buChar char="•"/>
              <a:defRPr sz="3000">
                <a:solidFill>
                  <a:srgbClr val="FFFFFF"/>
                </a:solidFill>
              </a:defRPr>
            </a:pPr>
            <a:r>
              <a:rPr lang="en-NZ" sz="2000" dirty="0">
                <a:solidFill>
                  <a:schemeClr val="tx1"/>
                </a:solidFill>
              </a:rPr>
              <a:t>Oranga Tamariki is engaging and interacting </a:t>
            </a:r>
            <a:r>
              <a:rPr lang="en-NZ" sz="2000" b="1" dirty="0">
                <a:solidFill>
                  <a:schemeClr val="tx1"/>
                </a:solidFill>
              </a:rPr>
              <a:t>the same (53%) or better (39%) </a:t>
            </a:r>
            <a:r>
              <a:rPr lang="en-NZ" sz="2000" dirty="0">
                <a:solidFill>
                  <a:schemeClr val="tx1"/>
                </a:solidFill>
              </a:rPr>
              <a:t>than when it was established in 2017. 	</a:t>
            </a:r>
          </a:p>
          <a:p>
            <a:pPr marL="342900" indent="-342900">
              <a:lnSpc>
                <a:spcPct val="81000"/>
              </a:lnSpc>
              <a:spcBef>
                <a:spcPts val="1000"/>
              </a:spcBef>
              <a:buFont typeface="Arial" panose="020B0604020202020204" pitchFamily="34" charset="0"/>
              <a:buChar char="•"/>
              <a:defRPr sz="3000">
                <a:solidFill>
                  <a:srgbClr val="FFFFFF"/>
                </a:solidFill>
              </a:defRPr>
            </a:pPr>
            <a:r>
              <a:rPr lang="en-NZ" sz="2000" b="1" dirty="0">
                <a:solidFill>
                  <a:schemeClr val="tx1"/>
                </a:solidFill>
              </a:rPr>
              <a:t>6 in 10 partners are satisfied </a:t>
            </a:r>
            <a:r>
              <a:rPr lang="en-NZ" sz="2000" dirty="0">
                <a:solidFill>
                  <a:schemeClr val="tx1"/>
                </a:solidFill>
              </a:rPr>
              <a:t>with their current interactions with Oranga tamariki as a whole. </a:t>
            </a:r>
          </a:p>
          <a:p>
            <a:pPr marL="342900" indent="-342900">
              <a:lnSpc>
                <a:spcPct val="81000"/>
              </a:lnSpc>
              <a:spcBef>
                <a:spcPts val="1000"/>
              </a:spcBef>
              <a:buFont typeface="Arial" panose="020B0604020202020204" pitchFamily="34" charset="0"/>
              <a:buChar char="•"/>
              <a:defRPr sz="3000">
                <a:solidFill>
                  <a:srgbClr val="FFFFFF"/>
                </a:solidFill>
              </a:defRPr>
            </a:pPr>
            <a:r>
              <a:rPr lang="en-NZ" sz="2000" dirty="0">
                <a:solidFill>
                  <a:schemeClr val="tx1"/>
                </a:solidFill>
              </a:rPr>
              <a:t>Partners most commonly interact and </a:t>
            </a:r>
            <a:r>
              <a:rPr lang="en-NZ" sz="2000" b="1" dirty="0">
                <a:solidFill>
                  <a:schemeClr val="tx1"/>
                </a:solidFill>
              </a:rPr>
              <a:t>are most satisfied with the Partnering for Outcomes group.</a:t>
            </a:r>
          </a:p>
        </p:txBody>
      </p:sp>
      <p:pic>
        <p:nvPicPr>
          <p:cNvPr id="2" name="Picture 1">
            <a:extLst>
              <a:ext uri="{FF2B5EF4-FFF2-40B4-BE49-F238E27FC236}">
                <a16:creationId xmlns:a16="http://schemas.microsoft.com/office/drawing/2014/main" id="{A65A3F01-BCC2-4950-84ED-37F13A6F494F}"/>
              </a:ext>
            </a:extLst>
          </p:cNvPr>
          <p:cNvPicPr>
            <a:picLocks noChangeAspect="1"/>
          </p:cNvPicPr>
          <p:nvPr/>
        </p:nvPicPr>
        <p:blipFill>
          <a:blip r:embed="rId4"/>
          <a:stretch>
            <a:fillRect/>
          </a:stretch>
        </p:blipFill>
        <p:spPr>
          <a:xfrm>
            <a:off x="4500680" y="3581265"/>
            <a:ext cx="4320480" cy="1723383"/>
          </a:xfrm>
          <a:prstGeom prst="rect">
            <a:avLst/>
          </a:prstGeom>
        </p:spPr>
      </p:pic>
      <p:pic>
        <p:nvPicPr>
          <p:cNvPr id="3" name="Picture 2">
            <a:extLst>
              <a:ext uri="{FF2B5EF4-FFF2-40B4-BE49-F238E27FC236}">
                <a16:creationId xmlns:a16="http://schemas.microsoft.com/office/drawing/2014/main" id="{92563425-236A-4C21-B18D-81F786F52A0A}"/>
              </a:ext>
            </a:extLst>
          </p:cNvPr>
          <p:cNvPicPr>
            <a:picLocks noChangeAspect="1"/>
          </p:cNvPicPr>
          <p:nvPr/>
        </p:nvPicPr>
        <p:blipFill>
          <a:blip r:embed="rId5"/>
          <a:stretch>
            <a:fillRect/>
          </a:stretch>
        </p:blipFill>
        <p:spPr>
          <a:xfrm>
            <a:off x="107504" y="3758191"/>
            <a:ext cx="4393176" cy="1369532"/>
          </a:xfrm>
          <a:prstGeom prst="rect">
            <a:avLst/>
          </a:prstGeom>
        </p:spPr>
      </p:pic>
    </p:spTree>
    <p:extLst>
      <p:ext uri="{BB962C8B-B14F-4D97-AF65-F5344CB8AC3E}">
        <p14:creationId xmlns:p14="http://schemas.microsoft.com/office/powerpoint/2010/main" val="4050967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0"/>
            <a:ext cx="9144000" cy="6957392"/>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107504" y="57951"/>
            <a:ext cx="4114800" cy="4187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NZ" sz="1400" b="1" dirty="0">
              <a:solidFill>
                <a:prstClr val="white"/>
              </a:solidFill>
              <a:latin typeface="Oswald" panose="00000500000000000000" pitchFamily="2" charset="0"/>
            </a:endParaRPr>
          </a:p>
        </p:txBody>
      </p:sp>
      <p:sp>
        <p:nvSpPr>
          <p:cNvPr id="20" name="Title 1"/>
          <p:cNvSpPr txBox="1">
            <a:spLocks/>
          </p:cNvSpPr>
          <p:nvPr/>
        </p:nvSpPr>
        <p:spPr>
          <a:xfrm>
            <a:off x="0" y="723659"/>
            <a:ext cx="9163050" cy="781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fontScale="77500" lnSpcReduction="20000"/>
          </a:bodyPr>
          <a:lstStyle>
            <a:lvl1pPr marL="0" marR="0" indent="0" algn="l" defTabSz="694944" rtl="0" latinLnBrk="0">
              <a:lnSpc>
                <a:spcPct val="90000"/>
              </a:lnSpc>
              <a:spcBef>
                <a:spcPts val="0"/>
              </a:spcBef>
              <a:spcAft>
                <a:spcPts val="0"/>
              </a:spcAft>
              <a:buClrTx/>
              <a:buSzTx/>
              <a:buFontTx/>
              <a:buNone/>
              <a:tabLst/>
              <a:defRPr sz="3800" b="0" i="0" u="none" strike="noStrike" cap="none" spc="0" baseline="0">
                <a:ln>
                  <a:noFill/>
                </a:ln>
                <a:solidFill>
                  <a:srgbClr val="000000"/>
                </a:solidFill>
                <a:uFillTx/>
                <a:latin typeface="Oswald"/>
                <a:ea typeface="Oswald"/>
                <a:cs typeface="Oswald"/>
                <a:sym typeface="Oswald"/>
              </a:defRPr>
            </a:lvl1pPr>
            <a:lvl2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2pPr>
            <a:lvl3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3pPr>
            <a:lvl4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4pPr>
            <a:lvl5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5pPr>
            <a:lvl6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6pPr>
            <a:lvl7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7pPr>
            <a:lvl8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8pPr>
            <a:lvl9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9pPr>
          </a:lstStyle>
          <a:p>
            <a:pPr algn="ctr" hangingPunct="1"/>
            <a:r>
              <a:rPr lang="en-NZ" b="1" dirty="0">
                <a:solidFill>
                  <a:srgbClr val="5BC5F2"/>
                </a:solidFill>
              </a:rPr>
              <a:t>Staff essential to maintaining and improving relationships</a:t>
            </a:r>
          </a:p>
        </p:txBody>
      </p:sp>
      <p:sp>
        <p:nvSpPr>
          <p:cNvPr id="13" name="Subtitle 4"/>
          <p:cNvSpPr txBox="1"/>
          <p:nvPr/>
        </p:nvSpPr>
        <p:spPr>
          <a:xfrm>
            <a:off x="301099" y="1529839"/>
            <a:ext cx="8553450" cy="44567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t">
            <a:normAutofit/>
          </a:bodyPr>
          <a:lstStyle/>
          <a:p>
            <a:pPr>
              <a:lnSpc>
                <a:spcPct val="81000"/>
              </a:lnSpc>
              <a:spcBef>
                <a:spcPts val="1000"/>
              </a:spcBef>
              <a:defRPr sz="3000">
                <a:solidFill>
                  <a:srgbClr val="FFFFFF"/>
                </a:solidFill>
              </a:defRPr>
            </a:pPr>
            <a:r>
              <a:rPr lang="en-NZ" sz="2000" dirty="0">
                <a:solidFill>
                  <a:schemeClr val="tx1"/>
                </a:solidFill>
              </a:rPr>
              <a:t>Partners appreciate staff who</a:t>
            </a:r>
          </a:p>
          <a:p>
            <a:pPr marL="342900" indent="-342900">
              <a:lnSpc>
                <a:spcPct val="81000"/>
              </a:lnSpc>
              <a:spcBef>
                <a:spcPts val="1000"/>
              </a:spcBef>
              <a:buFont typeface="Arial" panose="020B0604020202020204" pitchFamily="34" charset="0"/>
              <a:buChar char="•"/>
              <a:defRPr sz="3000">
                <a:solidFill>
                  <a:srgbClr val="FFFFFF"/>
                </a:solidFill>
              </a:defRPr>
            </a:pPr>
            <a:r>
              <a:rPr lang="en-NZ" sz="2000" dirty="0">
                <a:solidFill>
                  <a:schemeClr val="tx1"/>
                </a:solidFill>
              </a:rPr>
              <a:t>Have </a:t>
            </a:r>
            <a:r>
              <a:rPr lang="en-NZ" sz="2000" b="1" dirty="0">
                <a:solidFill>
                  <a:schemeClr val="tx1"/>
                </a:solidFill>
              </a:rPr>
              <a:t>good understanding of the local situation.</a:t>
            </a:r>
          </a:p>
          <a:p>
            <a:pPr marL="342900" indent="-342900">
              <a:lnSpc>
                <a:spcPct val="81000"/>
              </a:lnSpc>
              <a:spcBef>
                <a:spcPts val="1000"/>
              </a:spcBef>
              <a:buFont typeface="Arial" panose="020B0604020202020204" pitchFamily="34" charset="0"/>
              <a:buChar char="•"/>
              <a:defRPr sz="3000">
                <a:solidFill>
                  <a:srgbClr val="FFFFFF"/>
                </a:solidFill>
              </a:defRPr>
            </a:pPr>
            <a:r>
              <a:rPr lang="en-NZ" sz="2000" b="1" dirty="0">
                <a:solidFill>
                  <a:schemeClr val="tx1"/>
                </a:solidFill>
              </a:rPr>
              <a:t>value and want to support </a:t>
            </a:r>
            <a:r>
              <a:rPr lang="en-NZ" sz="2000" dirty="0">
                <a:solidFill>
                  <a:schemeClr val="tx1"/>
                </a:solidFill>
              </a:rPr>
              <a:t>the work that the partners do,</a:t>
            </a:r>
          </a:p>
          <a:p>
            <a:pPr marL="342900" indent="-342900">
              <a:lnSpc>
                <a:spcPct val="81000"/>
              </a:lnSpc>
              <a:spcBef>
                <a:spcPts val="1000"/>
              </a:spcBef>
              <a:buFont typeface="Arial" panose="020B0604020202020204" pitchFamily="34" charset="0"/>
              <a:buChar char="•"/>
              <a:defRPr sz="3000">
                <a:solidFill>
                  <a:srgbClr val="FFFFFF"/>
                </a:solidFill>
              </a:defRPr>
            </a:pPr>
            <a:r>
              <a:rPr lang="en-NZ" sz="2000" dirty="0">
                <a:solidFill>
                  <a:schemeClr val="tx1"/>
                </a:solidFill>
              </a:rPr>
              <a:t>and who work in a way that is not contractual but a </a:t>
            </a:r>
            <a:r>
              <a:rPr lang="en-NZ" sz="2000" b="1" dirty="0">
                <a:solidFill>
                  <a:schemeClr val="tx1"/>
                </a:solidFill>
              </a:rPr>
              <a:t>true partnership.</a:t>
            </a:r>
          </a:p>
          <a:p>
            <a:pPr marL="342900" indent="-342900">
              <a:lnSpc>
                <a:spcPct val="81000"/>
              </a:lnSpc>
              <a:spcBef>
                <a:spcPts val="1000"/>
              </a:spcBef>
              <a:buFont typeface="Arial" panose="020B0604020202020204" pitchFamily="34" charset="0"/>
              <a:buChar char="•"/>
              <a:defRPr sz="3000">
                <a:solidFill>
                  <a:srgbClr val="FFFFFF"/>
                </a:solidFill>
              </a:defRPr>
            </a:pPr>
            <a:endParaRPr lang="en-NZ" sz="2000" dirty="0"/>
          </a:p>
          <a:p>
            <a:pPr>
              <a:lnSpc>
                <a:spcPct val="81000"/>
              </a:lnSpc>
              <a:spcBef>
                <a:spcPts val="1000"/>
              </a:spcBef>
              <a:defRPr sz="3000">
                <a:solidFill>
                  <a:srgbClr val="FFFFFF"/>
                </a:solidFill>
              </a:defRPr>
            </a:pPr>
            <a:r>
              <a:rPr lang="en-NZ" sz="2000" dirty="0">
                <a:solidFill>
                  <a:schemeClr val="tx1"/>
                </a:solidFill>
              </a:rPr>
              <a:t>Feedback mentioned how </a:t>
            </a:r>
            <a:r>
              <a:rPr lang="en-NZ" sz="2000" b="1" dirty="0">
                <a:solidFill>
                  <a:schemeClr val="tx1"/>
                </a:solidFill>
              </a:rPr>
              <a:t>variable the engagement </a:t>
            </a:r>
            <a:r>
              <a:rPr lang="en-NZ" sz="2000" dirty="0">
                <a:solidFill>
                  <a:schemeClr val="tx1"/>
                </a:solidFill>
              </a:rPr>
              <a:t>with Oranga Tamariki can be.</a:t>
            </a:r>
          </a:p>
        </p:txBody>
      </p:sp>
      <p:pic>
        <p:nvPicPr>
          <p:cNvPr id="3" name="Picture 2">
            <a:extLst>
              <a:ext uri="{FF2B5EF4-FFF2-40B4-BE49-F238E27FC236}">
                <a16:creationId xmlns:a16="http://schemas.microsoft.com/office/drawing/2014/main" id="{4BC1DBCE-E07A-4272-8B84-6F125AB35086}"/>
              </a:ext>
            </a:extLst>
          </p:cNvPr>
          <p:cNvPicPr>
            <a:picLocks noChangeAspect="1"/>
          </p:cNvPicPr>
          <p:nvPr/>
        </p:nvPicPr>
        <p:blipFill>
          <a:blip r:embed="rId4"/>
          <a:stretch>
            <a:fillRect/>
          </a:stretch>
        </p:blipFill>
        <p:spPr>
          <a:xfrm>
            <a:off x="952722" y="4064878"/>
            <a:ext cx="3336753" cy="1668377"/>
          </a:xfrm>
          <a:prstGeom prst="rect">
            <a:avLst/>
          </a:prstGeom>
        </p:spPr>
      </p:pic>
      <p:pic>
        <p:nvPicPr>
          <p:cNvPr id="5" name="Picture 4">
            <a:extLst>
              <a:ext uri="{FF2B5EF4-FFF2-40B4-BE49-F238E27FC236}">
                <a16:creationId xmlns:a16="http://schemas.microsoft.com/office/drawing/2014/main" id="{74307A7A-0F59-4B7D-A5D7-581EE3E9C1EF}"/>
              </a:ext>
            </a:extLst>
          </p:cNvPr>
          <p:cNvPicPr>
            <a:picLocks noChangeAspect="1"/>
          </p:cNvPicPr>
          <p:nvPr/>
        </p:nvPicPr>
        <p:blipFill>
          <a:blip r:embed="rId5"/>
          <a:stretch>
            <a:fillRect/>
          </a:stretch>
        </p:blipFill>
        <p:spPr>
          <a:xfrm>
            <a:off x="4572000" y="4077072"/>
            <a:ext cx="3594086" cy="1656183"/>
          </a:xfrm>
          <a:prstGeom prst="rect">
            <a:avLst/>
          </a:prstGeom>
        </p:spPr>
      </p:pic>
    </p:spTree>
    <p:extLst>
      <p:ext uri="{BB962C8B-B14F-4D97-AF65-F5344CB8AC3E}">
        <p14:creationId xmlns:p14="http://schemas.microsoft.com/office/powerpoint/2010/main" val="843620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0"/>
            <a:ext cx="9144000" cy="6957392"/>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107504" y="57951"/>
            <a:ext cx="4114800" cy="4187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NZ" sz="1400" b="1" dirty="0">
              <a:solidFill>
                <a:prstClr val="white"/>
              </a:solidFill>
              <a:latin typeface="Oswald" panose="00000500000000000000" pitchFamily="2" charset="0"/>
            </a:endParaRPr>
          </a:p>
        </p:txBody>
      </p:sp>
      <p:sp>
        <p:nvSpPr>
          <p:cNvPr id="20" name="Title 1"/>
          <p:cNvSpPr txBox="1">
            <a:spLocks/>
          </p:cNvSpPr>
          <p:nvPr/>
        </p:nvSpPr>
        <p:spPr>
          <a:xfrm>
            <a:off x="0" y="723659"/>
            <a:ext cx="9163050" cy="781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694944" rtl="0" latinLnBrk="0">
              <a:lnSpc>
                <a:spcPct val="90000"/>
              </a:lnSpc>
              <a:spcBef>
                <a:spcPts val="0"/>
              </a:spcBef>
              <a:spcAft>
                <a:spcPts val="0"/>
              </a:spcAft>
              <a:buClrTx/>
              <a:buSzTx/>
              <a:buFontTx/>
              <a:buNone/>
              <a:tabLst/>
              <a:defRPr sz="3800" b="0" i="0" u="none" strike="noStrike" cap="none" spc="0" baseline="0">
                <a:ln>
                  <a:noFill/>
                </a:ln>
                <a:solidFill>
                  <a:srgbClr val="000000"/>
                </a:solidFill>
                <a:uFillTx/>
                <a:latin typeface="Oswald"/>
                <a:ea typeface="Oswald"/>
                <a:cs typeface="Oswald"/>
                <a:sym typeface="Oswald"/>
              </a:defRPr>
            </a:lvl1pPr>
            <a:lvl2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2pPr>
            <a:lvl3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3pPr>
            <a:lvl4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4pPr>
            <a:lvl5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5pPr>
            <a:lvl6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6pPr>
            <a:lvl7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7pPr>
            <a:lvl8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8pPr>
            <a:lvl9pPr marL="0" marR="0" indent="0" algn="l" defTabSz="914400" rtl="0" latinLnBrk="0">
              <a:lnSpc>
                <a:spcPct val="90000"/>
              </a:lnSpc>
              <a:spcBef>
                <a:spcPts val="0"/>
              </a:spcBef>
              <a:spcAft>
                <a:spcPts val="0"/>
              </a:spcAft>
              <a:buClrTx/>
              <a:buSzTx/>
              <a:buFontTx/>
              <a:buNone/>
              <a:tabLst/>
              <a:defRPr sz="5000" b="0" i="0" u="none" strike="noStrike" cap="none" spc="0" baseline="0">
                <a:ln>
                  <a:noFill/>
                </a:ln>
                <a:solidFill>
                  <a:srgbClr val="000000"/>
                </a:solidFill>
                <a:uFillTx/>
                <a:latin typeface="Oswald"/>
                <a:ea typeface="Oswald"/>
                <a:cs typeface="Oswald"/>
                <a:sym typeface="Oswald"/>
              </a:defRPr>
            </a:lvl9pPr>
          </a:lstStyle>
          <a:p>
            <a:pPr algn="ctr" hangingPunct="1"/>
            <a:r>
              <a:rPr lang="en-NZ" b="1" dirty="0">
                <a:solidFill>
                  <a:srgbClr val="5BC5F2"/>
                </a:solidFill>
              </a:rPr>
              <a:t>Relationship variation</a:t>
            </a:r>
          </a:p>
        </p:txBody>
      </p:sp>
      <p:sp>
        <p:nvSpPr>
          <p:cNvPr id="13" name="Subtitle 4"/>
          <p:cNvSpPr txBox="1"/>
          <p:nvPr/>
        </p:nvSpPr>
        <p:spPr>
          <a:xfrm>
            <a:off x="301099" y="1529839"/>
            <a:ext cx="8553450" cy="44567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t">
            <a:normAutofit/>
          </a:bodyPr>
          <a:lstStyle/>
          <a:p>
            <a:pPr marL="342900" indent="-342900">
              <a:lnSpc>
                <a:spcPct val="81000"/>
              </a:lnSpc>
              <a:spcBef>
                <a:spcPts val="1000"/>
              </a:spcBef>
              <a:buFont typeface="Arial" panose="020B0604020202020204" pitchFamily="34" charset="0"/>
              <a:buChar char="•"/>
              <a:defRPr sz="3000">
                <a:solidFill>
                  <a:srgbClr val="FFFFFF"/>
                </a:solidFill>
              </a:defRPr>
            </a:pPr>
            <a:r>
              <a:rPr lang="en-NZ" sz="2000" b="1" dirty="0">
                <a:solidFill>
                  <a:schemeClr val="tx1"/>
                </a:solidFill>
              </a:rPr>
              <a:t>Partners overall </a:t>
            </a:r>
            <a:r>
              <a:rPr lang="en-NZ" sz="2000" dirty="0">
                <a:solidFill>
                  <a:schemeClr val="tx1"/>
                </a:solidFill>
              </a:rPr>
              <a:t>feel more valued and </a:t>
            </a:r>
            <a:r>
              <a:rPr lang="en-NZ" sz="2000" b="1" dirty="0">
                <a:solidFill>
                  <a:schemeClr val="tx1"/>
                </a:solidFill>
              </a:rPr>
              <a:t>supported by local/regional staff </a:t>
            </a:r>
            <a:r>
              <a:rPr lang="en-NZ" sz="2000" dirty="0">
                <a:solidFill>
                  <a:schemeClr val="tx1"/>
                </a:solidFill>
              </a:rPr>
              <a:t>than by national office.  	</a:t>
            </a:r>
          </a:p>
          <a:p>
            <a:pPr marL="342900" indent="-342900">
              <a:lnSpc>
                <a:spcPct val="81000"/>
              </a:lnSpc>
              <a:spcBef>
                <a:spcPts val="1000"/>
              </a:spcBef>
              <a:buFont typeface="Arial" panose="020B0604020202020204" pitchFamily="34" charset="0"/>
              <a:buChar char="•"/>
              <a:defRPr sz="3000">
                <a:solidFill>
                  <a:srgbClr val="FFFFFF"/>
                </a:solidFill>
              </a:defRPr>
            </a:pPr>
            <a:r>
              <a:rPr lang="en-NZ" sz="2000" dirty="0">
                <a:solidFill>
                  <a:schemeClr val="tx1"/>
                </a:solidFill>
              </a:rPr>
              <a:t>Interestingly, </a:t>
            </a:r>
            <a:r>
              <a:rPr lang="en-NZ" sz="2000" b="1" dirty="0">
                <a:solidFill>
                  <a:schemeClr val="tx1"/>
                </a:solidFill>
              </a:rPr>
              <a:t>iwi partners</a:t>
            </a:r>
            <a:r>
              <a:rPr lang="en-NZ" sz="2000" dirty="0">
                <a:solidFill>
                  <a:schemeClr val="tx1"/>
                </a:solidFill>
              </a:rPr>
              <a:t> in the interviews expressed that they felt more </a:t>
            </a:r>
            <a:r>
              <a:rPr lang="en-NZ" sz="2000" b="1" dirty="0">
                <a:solidFill>
                  <a:schemeClr val="tx1"/>
                </a:solidFill>
              </a:rPr>
              <a:t>supported by national office</a:t>
            </a:r>
            <a:r>
              <a:rPr lang="en-NZ" sz="2000" dirty="0">
                <a:solidFill>
                  <a:schemeClr val="tx1"/>
                </a:solidFill>
              </a:rPr>
              <a:t>, who was seen as more accessible and responsive.</a:t>
            </a:r>
          </a:p>
        </p:txBody>
      </p:sp>
    </p:spTree>
    <p:extLst>
      <p:ext uri="{BB962C8B-B14F-4D97-AF65-F5344CB8AC3E}">
        <p14:creationId xmlns:p14="http://schemas.microsoft.com/office/powerpoint/2010/main" val="21564411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30">
      <a:dk1>
        <a:sysClr val="windowText" lastClr="000000"/>
      </a:dk1>
      <a:lt1>
        <a:sysClr val="window" lastClr="FFFFFF"/>
      </a:lt1>
      <a:dk2>
        <a:srgbClr val="F39200"/>
      </a:dk2>
      <a:lt2>
        <a:srgbClr val="005CA9"/>
      </a:lt2>
      <a:accent1>
        <a:srgbClr val="EA5045"/>
      </a:accent1>
      <a:accent2>
        <a:srgbClr val="5BC5F2"/>
      </a:accent2>
      <a:accent3>
        <a:srgbClr val="AFCA0B"/>
      </a:accent3>
      <a:accent4>
        <a:srgbClr val="FFCC00"/>
      </a:accent4>
      <a:accent5>
        <a:srgbClr val="832472"/>
      </a:accent5>
      <a:accent6>
        <a:srgbClr val="C61932"/>
      </a:accent6>
      <a:hlink>
        <a:srgbClr val="C61932"/>
      </a:hlink>
      <a:folHlink>
        <a:srgbClr val="832472"/>
      </a:folHlink>
    </a:clrScheme>
    <a:fontScheme name="MVCOT">
      <a:majorFont>
        <a:latin typeface="Oswal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VCOT PPT" id="{A6887BA8-34D8-4128-8903-DCBE1A8D44B2}" vid="{23C8BD9F-53AB-49AC-9251-90C408C5C610}"/>
    </a:ext>
  </a:extLst>
</a:theme>
</file>

<file path=ppt/theme/theme3.xml><?xml version="1.0" encoding="utf-8"?>
<a:theme xmlns:a="http://schemas.openxmlformats.org/drawingml/2006/main" name="OT Corporate Theme">
  <a:themeElements>
    <a:clrScheme name="OT">
      <a:dk1>
        <a:sysClr val="windowText" lastClr="000000"/>
      </a:dk1>
      <a:lt1>
        <a:sysClr val="window" lastClr="FFFFFF"/>
      </a:lt1>
      <a:dk2>
        <a:srgbClr val="005CA9"/>
      </a:dk2>
      <a:lt2>
        <a:srgbClr val="F39200"/>
      </a:lt2>
      <a:accent1>
        <a:srgbClr val="EA5045"/>
      </a:accent1>
      <a:accent2>
        <a:srgbClr val="5BC5F2"/>
      </a:accent2>
      <a:accent3>
        <a:srgbClr val="AFCA0B"/>
      </a:accent3>
      <a:accent4>
        <a:srgbClr val="FFCC00"/>
      </a:accent4>
      <a:accent5>
        <a:srgbClr val="832472"/>
      </a:accent5>
      <a:accent6>
        <a:srgbClr val="C61932"/>
      </a:accent6>
      <a:hlink>
        <a:srgbClr val="0070C0"/>
      </a:hlink>
      <a:folHlink>
        <a:srgbClr val="8324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Template" id="{F761ECA4-E5A3-47D7-8EAF-6C78AE0A17F0}" vid="{566EC610-57E0-422B-ABF4-049B2977D9A4}"/>
    </a:ext>
  </a:extLst>
</a:theme>
</file>

<file path=ppt/theme/theme4.xml><?xml version="1.0" encoding="utf-8"?>
<a:theme xmlns:a="http://schemas.openxmlformats.org/drawingml/2006/main" name="OT Blue Theme">
  <a:themeElements>
    <a:clrScheme name="OT - Blue">
      <a:dk1>
        <a:sysClr val="windowText" lastClr="000000"/>
      </a:dk1>
      <a:lt1>
        <a:sysClr val="window" lastClr="FFFFFF"/>
      </a:lt1>
      <a:dk2>
        <a:srgbClr val="000000"/>
      </a:dk2>
      <a:lt2>
        <a:srgbClr val="FFFFFF"/>
      </a:lt2>
      <a:accent1>
        <a:srgbClr val="194383"/>
      </a:accent1>
      <a:accent2>
        <a:srgbClr val="005CA9"/>
      </a:accent2>
      <a:accent3>
        <a:srgbClr val="1589CB"/>
      </a:accent3>
      <a:accent4>
        <a:srgbClr val="5BC5F2"/>
      </a:accent4>
      <a:accent5>
        <a:srgbClr val="A5A5A5"/>
      </a:accent5>
      <a:accent6>
        <a:srgbClr val="F2F2F2"/>
      </a:accent6>
      <a:hlink>
        <a:srgbClr val="005CA9"/>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Template" id="{F761ECA4-E5A3-47D7-8EAF-6C78AE0A17F0}" vid="{B58BA6E7-5FDD-40D3-83C7-A5EE11E0910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a2ff4161-f4d0-4eeb-983f-45bf4f868188">DOCS-1849364291-81</_dlc_DocId>
    <_dlc_DocIdUrl xmlns="a2ff4161-f4d0-4eeb-983f-45bf4f868188">
      <Url>https://orangatamarikigovtnz.sharepoint.com/sites/PFO-Partnerships/_layouts/15/DocIdRedir.aspx?ID=DOCS-1849364291-81</Url>
      <Description>DOCS-1849364291-81</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etadata xmlns="http://www.objective.com/ecm/document/metadata/2B82B85FA261479D99470B4767C83A48" version="1.0.0">
  <systemFields>
    <field name="Objective-Id">
      <value order="0">T1566832</value>
    </field>
    <field name="Objective-Title">
      <value order="0">EC Powerpoint template</value>
    </field>
    <field name="Objective-Description">
      <value order="0"/>
    </field>
    <field name="Objective-CreationStamp">
      <value order="0">2020-07-27T00:19:12Z</value>
    </field>
    <field name="Objective-IsApproved">
      <value order="0">false</value>
    </field>
    <field name="Objective-IsPublished">
      <value order="0">true</value>
    </field>
    <field name="Objective-DatePublished">
      <value order="0">2020-07-27T00:19:12Z</value>
    </field>
    <field name="Objective-ModificationStamp">
      <value order="0">2020-07-27T00:19:12Z</value>
    </field>
    <field name="Objective-Owner">
      <value order="0">Deborah O'Kane</value>
    </field>
    <field name="Objective-Path">
      <value order="0">Objective Global Folder:Unit Management:Policy &amp; Organisational Strategy:Evidence Centre:Administration:Templates:Power Point back images</value>
    </field>
    <field name="Objective-Parent">
      <value order="0">Power Point back images</value>
    </field>
    <field name="Objective-State">
      <value order="0">Published</value>
    </field>
    <field name="Objective-VersionId">
      <value order="0">vT2262217</value>
    </field>
    <field name="Objective-Version">
      <value order="0">1.0</value>
    </field>
    <field name="Objective-VersionNumber">
      <value order="0">1</value>
    </field>
    <field name="Objective-VersionComment">
      <value order="0">First version</value>
    </field>
    <field name="Objective-FileNumber">
      <value order="0">//08/03/04/18-10563</value>
    </field>
    <field name="Objective-Classification">
      <value order="0"/>
    </field>
    <field name="Objective-Caveats">
      <value order="0"/>
    </field>
  </systemFields>
  <catalogues/>
</metadata>
</file>

<file path=customXml/item5.xml><?xml version="1.0" encoding="utf-8"?>
<ct:contentTypeSchema xmlns:ct="http://schemas.microsoft.com/office/2006/metadata/contentType" xmlns:ma="http://schemas.microsoft.com/office/2006/metadata/properties/metaAttributes" ct:_="" ma:_="" ma:contentTypeName="Document" ma:contentTypeID="0x010100C35811F1ED613546BC8BEB43FBDC4B3B" ma:contentTypeVersion="4" ma:contentTypeDescription="Create a new document." ma:contentTypeScope="" ma:versionID="16bee0fbcc78499aa5f848ca43518470">
  <xsd:schema xmlns:xsd="http://www.w3.org/2001/XMLSchema" xmlns:xs="http://www.w3.org/2001/XMLSchema" xmlns:p="http://schemas.microsoft.com/office/2006/metadata/properties" xmlns:ns2="a2ff4161-f4d0-4eeb-983f-45bf4f868188" xmlns:ns3="0a3087a7-6a82-4940-89f1-10a33a42271b" targetNamespace="http://schemas.microsoft.com/office/2006/metadata/properties" ma:root="true" ma:fieldsID="7607e495e04d0f1428a7d7cc09902ace" ns2:_="" ns3:_="">
    <xsd:import namespace="a2ff4161-f4d0-4eeb-983f-45bf4f868188"/>
    <xsd:import namespace="0a3087a7-6a82-4940-89f1-10a33a42271b"/>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ff4161-f4d0-4eeb-983f-45bf4f86818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a3087a7-6a82-4940-89f1-10a33a42271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030F2F-D84A-46EB-8332-F09964223470}">
  <ds:schemaRefs>
    <ds:schemaRef ds:uri="0a3087a7-6a82-4940-89f1-10a33a42271b"/>
    <ds:schemaRef ds:uri="http://schemas.microsoft.com/office/2006/documentManagement/types"/>
    <ds:schemaRef ds:uri="http://purl.org/dc/terms/"/>
    <ds:schemaRef ds:uri="http://schemas.openxmlformats.org/package/2006/metadata/core-properties"/>
    <ds:schemaRef ds:uri="http://purl.org/dc/dcmitype/"/>
    <ds:schemaRef ds:uri="a2ff4161-f4d0-4eeb-983f-45bf4f868188"/>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F49CC5E4-55CD-4975-AFED-D5C272E6BDB5}">
  <ds:schemaRefs>
    <ds:schemaRef ds:uri="http://schemas.microsoft.com/sharepoint/v3/contenttype/forms"/>
  </ds:schemaRefs>
</ds:datastoreItem>
</file>

<file path=customXml/itemProps3.xml><?xml version="1.0" encoding="utf-8"?>
<ds:datastoreItem xmlns:ds="http://schemas.openxmlformats.org/officeDocument/2006/customXml" ds:itemID="{2A021515-5C49-42ED-93CE-0BC9E3E590DB}">
  <ds:schemaRefs>
    <ds:schemaRef ds:uri="http://schemas.microsoft.com/sharepoint/events"/>
  </ds:schemaRefs>
</ds:datastoreItem>
</file>

<file path=customXml/itemProps4.xml><?xml version="1.0" encoding="utf-8"?>
<ds:datastoreItem xmlns:ds="http://schemas.openxmlformats.org/officeDocument/2006/customXml" ds:itemID="{5745109E-2DDF-40CB-AC2B-FF9B10C90820}">
  <ds:schemaRefs>
    <ds:schemaRef ds:uri="http://www.objective.com/ecm/document/metadata/2B82B85FA261479D99470B4767C83A48"/>
  </ds:schemaRefs>
</ds:datastoreItem>
</file>

<file path=customXml/itemProps5.xml><?xml version="1.0" encoding="utf-8"?>
<ds:datastoreItem xmlns:ds="http://schemas.openxmlformats.org/officeDocument/2006/customXml" ds:itemID="{D6D08C5C-D7F9-4E2A-86CF-29CD62FB76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ff4161-f4d0-4eeb-983f-45bf4f868188"/>
    <ds:schemaRef ds:uri="0a3087a7-6a82-4940-89f1-10a33a4227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12923</TotalTime>
  <Words>1492</Words>
  <Application>Microsoft Office PowerPoint</Application>
  <PresentationFormat>On-screen Show (4:3)</PresentationFormat>
  <Paragraphs>164</Paragraphs>
  <Slides>27</Slides>
  <Notes>19</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27</vt:i4>
      </vt:variant>
    </vt:vector>
  </HeadingPairs>
  <TitlesOfParts>
    <vt:vector size="37" baseType="lpstr">
      <vt:lpstr>Arial</vt:lpstr>
      <vt:lpstr>Calibri</vt:lpstr>
      <vt:lpstr>Oswald</vt:lpstr>
      <vt:lpstr>Roboto</vt:lpstr>
      <vt:lpstr>Roboto Black</vt:lpstr>
      <vt:lpstr>Roboto Medium</vt:lpstr>
      <vt:lpstr>Office Theme</vt:lpstr>
      <vt:lpstr>1_Office Theme</vt:lpstr>
      <vt:lpstr>OT Corporate Theme</vt:lpstr>
      <vt:lpstr>OT Blue Theme</vt:lpstr>
      <vt:lpstr>Damian O’Neill (Oranga Tamariki) – Understanding young people with high needs transitioning out of care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Engagement Survey with Partners Providing Social Services 2020</vt:lpstr>
      <vt:lpstr>Variation in relationships between National and Regional/Local offices </vt:lpstr>
      <vt:lpstr>Systemic inequities impacting on practice of Māori partners </vt:lpstr>
      <vt:lpstr>A need for equitable partnerships in accordance with Te Tiriti o Waitangi </vt:lpstr>
      <vt:lpstr>Consistency and amount of communication</vt:lpstr>
      <vt:lpstr>There are pockets of good practice and these need to be transferred </vt:lpstr>
      <vt:lpstr>There is lack of funding to achieve desired outcomes </vt:lpstr>
      <vt:lpstr>PowerPoint Presentation</vt:lpstr>
    </vt:vector>
  </TitlesOfParts>
  <Company>Department Of Corrections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SHEARAR, Ashley (WELLHO)</dc:creator>
  <cp:lastModifiedBy>Misa Urbanova</cp:lastModifiedBy>
  <cp:revision>257</cp:revision>
  <cp:lastPrinted>2018-07-26T02:55:36Z</cp:lastPrinted>
  <dcterms:created xsi:type="dcterms:W3CDTF">2018-03-13T06:49:23Z</dcterms:created>
  <dcterms:modified xsi:type="dcterms:W3CDTF">2021-07-07T23:37:12Z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T1566832</vt:lpwstr>
  </property>
  <property fmtid="{D5CDD505-2E9C-101B-9397-08002B2CF9AE}" pid="4" name="Objective-Title">
    <vt:lpwstr>EC Powerpoint template</vt:lpwstr>
  </property>
  <property fmtid="{D5CDD505-2E9C-101B-9397-08002B2CF9AE}" pid="5" name="Objective-Comment">
    <vt:lpwstr/>
  </property>
  <property fmtid="{D5CDD505-2E9C-101B-9397-08002B2CF9AE}" pid="6" name="Objective-CreationStamp">
    <vt:filetime>2020-07-27T00:19:12Z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2020-07-27T00:19:12Z</vt:filetime>
  </property>
  <property fmtid="{D5CDD505-2E9C-101B-9397-08002B2CF9AE}" pid="10" name="Objective-ModificationStamp">
    <vt:filetime>2020-07-27T00:19:12Z</vt:filetime>
  </property>
  <property fmtid="{D5CDD505-2E9C-101B-9397-08002B2CF9AE}" pid="11" name="Objective-Owner">
    <vt:lpwstr>Deborah O'Kane</vt:lpwstr>
  </property>
  <property fmtid="{D5CDD505-2E9C-101B-9397-08002B2CF9AE}" pid="12" name="Objective-Path">
    <vt:lpwstr>Objective Global Folder:Unit Management:Policy &amp; Organisational Strategy:Evidence Centre:Administration:Templates:Power Point back images</vt:lpwstr>
  </property>
  <property fmtid="{D5CDD505-2E9C-101B-9397-08002B2CF9AE}" pid="13" name="Objective-Parent">
    <vt:lpwstr>Power Point back images</vt:lpwstr>
  </property>
  <property fmtid="{D5CDD505-2E9C-101B-9397-08002B2CF9AE}" pid="14" name="Objective-State">
    <vt:lpwstr>Published</vt:lpwstr>
  </property>
  <property fmtid="{D5CDD505-2E9C-101B-9397-08002B2CF9AE}" pid="15" name="Objective-Version">
    <vt:lpwstr>1.0</vt:lpwstr>
  </property>
  <property fmtid="{D5CDD505-2E9C-101B-9397-08002B2CF9AE}" pid="16" name="Objective-VersionNumber">
    <vt:r8>1</vt:r8>
  </property>
  <property fmtid="{D5CDD505-2E9C-101B-9397-08002B2CF9AE}" pid="17" name="Objective-VersionComment">
    <vt:lpwstr>First version</vt:lpwstr>
  </property>
  <property fmtid="{D5CDD505-2E9C-101B-9397-08002B2CF9AE}" pid="18" name="Objective-FileNumber">
    <vt:lpwstr>//08/03/04/18-10563</vt:lpwstr>
  </property>
  <property fmtid="{D5CDD505-2E9C-101B-9397-08002B2CF9AE}" pid="19" name="Objective-Classification">
    <vt:lpwstr/>
  </property>
  <property fmtid="{D5CDD505-2E9C-101B-9397-08002B2CF9AE}" pid="20" name="Objective-Caveats">
    <vt:lpwstr/>
  </property>
  <property fmtid="{D5CDD505-2E9C-101B-9397-08002B2CF9AE}" pid="21" name="Objective-Document Status [system]">
    <vt:lpwstr>Work in Progress</vt:lpwstr>
  </property>
  <property fmtid="{D5CDD505-2E9C-101B-9397-08002B2CF9AE}" pid="22" name="Objective-Email is Vaulted? [system]">
    <vt:lpwstr/>
  </property>
  <property fmtid="{D5CDD505-2E9C-101B-9397-08002B2CF9AE}" pid="23" name="Objective-Description">
    <vt:lpwstr/>
  </property>
  <property fmtid="{D5CDD505-2E9C-101B-9397-08002B2CF9AE}" pid="24" name="Objective-VersionId">
    <vt:lpwstr>vT2262217</vt:lpwstr>
  </property>
  <property fmtid="{D5CDD505-2E9C-101B-9397-08002B2CF9AE}" pid="25" name="MSIP_Label_71cef378-a6aa-44c9-b808-28fb30f5a5a6_Enabled">
    <vt:lpwstr>true</vt:lpwstr>
  </property>
  <property fmtid="{D5CDD505-2E9C-101B-9397-08002B2CF9AE}" pid="26" name="MSIP_Label_71cef378-a6aa-44c9-b808-28fb30f5a5a6_SetDate">
    <vt:lpwstr>2021-05-12T02:35:59Z</vt:lpwstr>
  </property>
  <property fmtid="{D5CDD505-2E9C-101B-9397-08002B2CF9AE}" pid="27" name="MSIP_Label_71cef378-a6aa-44c9-b808-28fb30f5a5a6_Method">
    <vt:lpwstr>Standard</vt:lpwstr>
  </property>
  <property fmtid="{D5CDD505-2E9C-101B-9397-08002B2CF9AE}" pid="28" name="MSIP_Label_71cef378-a6aa-44c9-b808-28fb30f5a5a6_Name">
    <vt:lpwstr>71cef378-a6aa-44c9-b808-28fb30f5a5a6</vt:lpwstr>
  </property>
  <property fmtid="{D5CDD505-2E9C-101B-9397-08002B2CF9AE}" pid="29" name="MSIP_Label_71cef378-a6aa-44c9-b808-28fb30f5a5a6_SiteId">
    <vt:lpwstr>5c908180-a006-403f-b9be-8829934f08dd</vt:lpwstr>
  </property>
  <property fmtid="{D5CDD505-2E9C-101B-9397-08002B2CF9AE}" pid="30" name="MSIP_Label_71cef378-a6aa-44c9-b808-28fb30f5a5a6_ActionId">
    <vt:lpwstr>8efa98d5-2b9d-4221-9b3c-c5154b026d24</vt:lpwstr>
  </property>
  <property fmtid="{D5CDD505-2E9C-101B-9397-08002B2CF9AE}" pid="31" name="MSIP_Label_71cef378-a6aa-44c9-b808-28fb30f5a5a6_ContentBits">
    <vt:lpwstr>1</vt:lpwstr>
  </property>
  <property fmtid="{D5CDD505-2E9C-101B-9397-08002B2CF9AE}" pid="32" name="ContentTypeId">
    <vt:lpwstr>0x010100C35811F1ED613546BC8BEB43FBDC4B3B</vt:lpwstr>
  </property>
  <property fmtid="{D5CDD505-2E9C-101B-9397-08002B2CF9AE}" pid="33" name="_dlc_DocIdItemGuid">
    <vt:lpwstr>3a1cfd7a-94e6-4c9e-ba9a-bca7433255ba</vt:lpwstr>
  </property>
</Properties>
</file>